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73" r:id="rId3"/>
    <p:sldId id="274" r:id="rId4"/>
    <p:sldId id="283" r:id="rId5"/>
    <p:sldId id="284" r:id="rId6"/>
    <p:sldId id="275" r:id="rId7"/>
    <p:sldId id="277" r:id="rId8"/>
    <p:sldId id="276" r:id="rId9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33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1:39:16.38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3814 2259 232 0,'-4'-13'88'0,"0"10"-69"0,1 0 13 0,-1 0 2 15,1 0 4-15,3-4 4 16,-4 4 0-16,1-6-2 16,-1 9-21-16,1-7 4 0,3 7 4 15,-4 16-6-15,-3 12-2 16,-7 22-7-16,0 7-2 0,-4 12-6 15,-6 25-3-15,2 3-3 16,5 0 1 0,-4-9-1-16,0-3 0 0,3-4 2 15,4-5 2-15,3-7-3 16,4-13 0-16,0-15-1 16,4-7 0-16,3-15 2 15,0-16 0-15,3-6-40 16,1-6-18-16,-4-7-58 15,3 7-25-15</inkml:trace>
  <inkml:trace contextRef="#ctx0" brushRef="#br0" timeOffset="315.682">3302 2331 364 0,'-4'-29'137'0,"4"20"-106"0,8 0 8 0,-5 9-3 16,4 9-8-16,7 10 1 16,11 12-12-16,14 16-5 15,3 3-7-15,11 23-4 0,3 14 2 16,1 1-2-16,-1-9 2 15,-6-10-4-15,6 3 0 16,-14-3 1-16,1-4 0 0,-8-2-18 16,0 0-8-16,-10-10-63 15,3-9-30-15,-7-22-37 16</inkml:trace>
  <inkml:trace contextRef="#ctx0" brushRef="#br0" timeOffset="573.759">4036 2873 372 0,'-18'-3'140'0,"15"3"-109"0,-4 3 13 0,7-3 1 15,0 6-24-15,7 4-4 16,-4-1-10-16,4 7-5 15,4 3-1-15,-1 6-4 0,8 6 2 16,3 7-1-16,0 9 0 16,4 3-38-16,3 13-18 15,-7-13-61-15,11-3-24 16,0-9 20 0</inkml:trace>
  <inkml:trace contextRef="#ctx0" brushRef="#br0" timeOffset="1170.756">5115 2478 216 0,'-35'-50'82'0,"14"15"-64"0,-7-24 26 0,10 31 7 15,4-1-9-15,3-5 1 0,1 9-1 16,6 3 1-16,4 6-23 16,7 7 6-16,7 3 4 0,4 9-5 15,3 9 0-15,-3 23-8 16,3-1-2-16,4 10-7 16,-1 3-3-16,8 3-5 15,-7 0 0-15,10 13-2 16,4 6 0-16,3 3-3 15,1-6-1-15,-1-9-35 16,-7-14-13-16,-3-8-16 16,-7-1-7-16,-4-8-79 15</inkml:trace>
  <inkml:trace contextRef="#ctx0" brushRef="#br0" timeOffset="1456.533">5429 2070 344 0,'-14'-25'129'0,"14"16"-100"0,-3 3 26 0,3 6 8 16,0 0-14-16,0 9-4 16,0 7-19-16,3 12-6 15,1 25-12-15,6 10-1 0,4 15 0 16,0 4-6-16,4 28 0 15,3 3-3-15,4 3 0 16,-7 0-14-16,3 12-6 16,-4-15-31-16,1-6-11 15,0-20 0-15,-4-8 1 16,-4-20 7-16,1-12 2 0,0-18-66 16</inkml:trace>
  <inkml:trace contextRef="#ctx0" brushRef="#br0" timeOffset="1715.988">5789 2679 444 0,'-3'0'165'0,"3"9"-129"0,3-9-1 0,-3 10-8 16,7 2-17-16,4 16-3 16,6 16-4-16,5 0-3 15,2 9 1-15,8 1-8 0,-7 2-3 16,6 19-63-16,1-6-28 16,3-12-75-1</inkml:trace>
  <inkml:trace contextRef="#ctx0" brushRef="#br0" timeOffset="2536.828">8834 2277 340 0,'0'-31'126'0,"0"22"-98"0,0-4 19 0,-4 13 0 15,1-6-5-15,3 3 1 16,0 3-8-16,-4 3-4 16,-3 13-17-16,0 12 0 0,0 12 0 15,-4 14-3-15,-3-4-1 16,-7 13-9-16,3 24-2 16,1 1 0-16,3-12 2 15,-1-1-7-15,5-16-1 16,3 1-29-16,3-7-12 15,4-15-21-15,0-7-8 16,0-9-18-16,0-6-5 16,4-7-25-1</inkml:trace>
  <inkml:trace contextRef="#ctx0" brushRef="#br0" timeOffset="2763.126">8389 2356 316 0,'-18'-41'121'0,"18"38"-95"0,7 3 36 0,1 0 9 0,2 0-15 16,8 0-3-16,3 9-19 15,4 4-9-15,3 9-14 16,4 12-7-16,6 4-1 0,8 12-2 16,11 22 2-16,6 13-26 15,1 0-12-15,-4-10-42 16,-11-16-18-16,-3-5-74 15,-4-14-40-15,-6-11 101 16</inkml:trace>
  <inkml:trace contextRef="#ctx0" brushRef="#br0" timeOffset="3077.377">8929 2716 336 0,'7'0'126'0,"3"-6"-98"0,8-13 21 0,-11 16 2 16,7-19-15-16,7 3-1 16,4 1-11-16,7 2-3 0,3 7-12 15,4 5 3-15,-4 8 2 0,-3 8 1 16,-4 16 4-16,-7 7-11 16,-3 6-2-16,-7 6-2 15,-4-13 0-15,0 1-5 16,-4-7 1-16,4-3-2 15,0 0 0-15,4-3 2 16,3 0 2-16,4-3-3 16,3-7-2-16,7 10-16 15,0-12-5-15,4-10-39 16,3 0-14-16,8-16-110 16</inkml:trace>
  <inkml:trace contextRef="#ctx0" brushRef="#br0" timeOffset="3314.51">9839 2425 296 0,'-28'-6'110'0,"21"6"-86"0,0-7 27 0,7 7 7 0</inkml:trace>
  <inkml:trace contextRef="#ctx0" brushRef="#br0" timeOffset="3452.595">9804 2415 634 0,'14'10'67'0,"7"2"-35"15,0 1-17-15,7 15-8 0,1 0-2 16,2 4 0-16,8 5-3 16,7 4-2-16,7 3-24 15,-4-3-11-15,1-7-40 16,-8-12-17-16,-10-9-81 16</inkml:trace>
  <inkml:trace contextRef="#ctx0" brushRef="#br0" timeOffset="3694.359">10248 2174 392 0,'-14'16'148'0,"11"9"-115"0,-1 12 17 0,4-12-1 16,0 10-16-16,4-4-2 15,-1 16-16-15,4 3-6 16,4 16-6-16,-1 22-3 0,4 6 1 15,4-3-4-15,3 3 2 16,-3 0-21-16,0-6-10 16,-1-22-26-16,-3-16-9 15,-3-15-21-15,3-20-10 16,-3-5-35 0</inkml:trace>
  <inkml:trace contextRef="#ctx0" brushRef="#br0" timeOffset="4023.335">10432 2635 368 0,'0'9'137'0,"7"-9"-106"0,0-6 21 16,-4 3 5-16,4-3-18 15,0-1-2-15,4 4-18 16,3 0-4-16,0 6-9 0,4 13 0 0,-1 9 1 15,-6 16-3-15,-4 9-1 16,-3 0-1-16,-4-6 1 16,-4-10 0-16,1-2 1 15,-1-1 2-15,4-12 1 16,0-3-6-16,7-4 0 16,7 1-1-16,7-4 0 15,8 1 0-15,6-4 0 16,4-3-5-16,-4-6-1 15,-3-3-55-15,-4-4-21 16,-7-2-120 0</inkml:trace>
  <inkml:trace contextRef="#ctx0" brushRef="#br0" timeOffset="5359.137">5422 5626 260 0,'14'-63'99'0,"-10"51"-77"0,-4-7 26 15,0 13 8-15,0 3-6 16,-4 0 3-16,-3 3-19 16,-7 6-8-16,-3 22-15 15,-15 25-5-15,4 7 0 0,-1 9-3 16,1 0-2-16,-4 15 0 15,8 1-1-15,2-13-3 16,5-6 2-16,6-13 1 0,4-12 0 16,7-9-3-16,4-7 2 15,3-7-1-15,3-2 0 16,8-6 4-16,7-1 3 16,17 0-7-16,7 1 0 15,15-1 2-15,6 4 4 16,8-1-3-16,3 4-3 15,11 0-2-15,-4 2 3 16,-7 14 0-16,-10 5 3 16,-15 10 5-16,-10 4 4 15,-11 8 9-15,-10-2 5 16,-11 12 0-16,-10 6 2 16,-15 16-9-16,-10-7 0 15,-18-8-9-15,-14-4-3 0,-10 0-3 16,-1-9-3-16,-10-10-2 15,-7-3 1-15,-7-15 3 16,3-17 1-16,8-14-8 16,3-8-2-16,-4-8-14 15,14-7-4-15,11-6-18 16,15-3-8-16,17-13-12 16,10-15-4-16,14-4-27 15,19 0-13-15,2-2-17 16</inkml:trace>
  <inkml:trace contextRef="#ctx0" brushRef="#br0" timeOffset="5689.603">5556 5520 252 0,'-42'15'96'0,"17"-9"-75"0,-3-2 14 0,17 2 1 15,-3-3-8-15,0-3-2 16,7 6-10-16,4-3-3 16,6 7-7-16,4 5 5 0,14-2 2 15,11-4 2-15,7-5 4 0,3-11-2 16,11-5-1-1,-10 2-2-15,34-12-1 0,4 0-7 16,0 1-2 0,-7-1-2-16,1 6 1 0,2 3-59 15,1 4-25-15,-1 6-85 16</inkml:trace>
  <inkml:trace contextRef="#ctx0" brushRef="#br0" timeOffset="6114.009">6597 6441 272 0,'-18'0'104'0,"15"-3"-81"0,-1 3-6 0,11-9 79 16,4-1-34-16,7 1-17 16,6 0-13-16,8-4-21 15,14 0-4-15,7-2-3 0,7-1-2 16,3 4-2-16,-3 5 1 16,4 7-1-16,6 0-71 15,4 7-31-15,-10-14-64 16</inkml:trace>
  <inkml:trace contextRef="#ctx0" brushRef="#br0" timeOffset="6575.744">7751 6225 240 0,'-25'3'90'0,"18"-3"-70"0,0-3 15 15,3 3 2-15,-3-6-1 16,4 6 2-16,-1-3-5 16,4-4 0-16,4 4-19 15,6-3 5-15,11-3 4 0,-7-1-8 16,32-9-1-16,7-3-6 15,7-3-3-15,-3 0-2 16,13 0-3-16,11 6 1 16,-3 10 1-16,-7-1-23 15,-8 7-11-15,-10 3-47 16,-7 0-22-16,-4 7-44 16</inkml:trace>
  <inkml:trace contextRef="#ctx0" brushRef="#br0" timeOffset="7132.717">7627 5134 168 0,'-3'-22'66'0,"-1"12"-52"0,-3-5 12 0,3 9 1 16,-3-1 0-16,0 1 1 15,-3 0-7-15,-1 6 0 16,-3 6-12-16,3 19 1 0,1 22 3 15,3 13 2-15,7 12 3 16,0 34-6-16,3 23-2 16,11 34-5-16,8 25-2 15,6 10-1-15,11 2 1 16,7-24-2-16,10-4-1 16,0-21 1-16,1-29-1 15,-4-28-3-15,-4-19 2 16,-3-24-54-16,7-14-23 15,-4-27-43 1</inkml:trace>
  <inkml:trace contextRef="#ctx0" brushRef="#br0" timeOffset="8033.575">8481 5256 220 0,'-21'-28'85'0,"10"15"-66"0,-3 1 16 0,7 9 6 16,0 0-15-16,0 3-3 16,3 9 0-16,8 7 0 15,6 6-12-15,4 0 9 0,11-4 3 16,3 7 0-16,15-6-2 16,13-3-3-16,11-7 1 15,4-2-6-15,-1-4-3 16,-6 0-3-16,-11 3-2 15,-7 4 1-15,-8 8 1 16,-9 17 3-16,-8 31 1 16,-11 18-5-16,-6 20-4 15,-4 28 1-15,0-4 0 16,-4 4-4-16,1-4-1 16,-1-5 1-16,4-14 2 0,0-18 0 15,0-19-1-15,4-9 1 16,-4-19-1-16,3-13-60 15,4-18-9 1,0-19-8-16,1-16-82 16</inkml:trace>
  <inkml:trace contextRef="#ctx0" brushRef="#br0" timeOffset="8332.894">9193 4849 324 0,'18'-32'123'0,"-7"23"-95"0,13 2 7 0,-10 20-4 16,8 9-6-16,2 16 0 15,5 40-12-15,2 29-3 16,1 27-6-16,0 29-3 0,-4 7 0 15,0 27-1-15,-7-21 0 16,-3-10 0-16,-7 3 0 16,-4-18 2-16,-4-16 3 15,-3-19-13-15,-3-16-5 16,-4-12-42-16,0-16-18 0,-1-16-78 16</inkml:trace>
  <inkml:trace contextRef="#ctx0" brushRef="#br0" timeOffset="9052.69">4844 7953 216 0,'-18'-19'82'0,"14"13"-64"15,1 2 13-15,3 4 1 0,0 0 0 16,0 0 4-16,3 0-7 15,1 0-3-15,3 4-14 16,4 2-1-16,3 0 2 0,3 0-3 16,15 4 2-16,0-1-3 15,10-3 2-15,15 1 3 16,-4-7 1-16,24-7 0 16,18-2 4-16,11-3 0 15,25-4 3-15,24-3-10 16,0 0-2-16,25 0-4 15,0 1-1-15,25-7 3 16,-8-4 5-16,18-2-5 0,-6-10 0 16,16-6-4-16,-2-3-1 15,13 6-1-15,-10 3-2 16,-4 1 3-16,0 11 0 16,-17 4-4-16,7 0 1 15,-15 3-2-15,-6 3 0 16,-4 4 4-16,-22-4 1 15,-9 10-1-15,-12 9 1 16,-17 0-2-16,-24 6-1 16,-22 3-48-16,-25 1-20 15,-28 2-131 1</inkml:trace>
  <inkml:trace contextRef="#ctx0" brushRef="#br0" timeOffset="9894.747">5475 8878 264 0,'-18'3'99'0,"11"-3"-77"0,0 6 9 0,7-6 1 16,0 0-11-16,4 3 0 15,3-3-1-15,4 0 2 16,6 0-12-16,8 0 5 0,7 0 5 15,-1 0-7-15,12-3 0 16,13-3-3-16,8 6-1 16,3 0-5-16,0 0-1 15,-4 0 1-15,-6 0 0 16,-8 0-2-16,-7 0-2 16,-3-7 1-16,0 1 1 15,-11 0-1-15,0 0 2 0,-3-1-33 16,0 4-14-16,-4 3-82 15,-3 10-33-15,-4 8 38 16</inkml:trace>
  <inkml:trace contextRef="#ctx0" brushRef="#br0" timeOffset="10478.652">6526 8363 280 0,'-10'-9'104'0,"6"9"-81"0,-3 0 18 0,0 0 2 16,0 3-21-16,-3 7-5 15,-1 2-10-15,-3 16-5 16,0 10-1-16,-4 6-1 0,4 0 2 16,7 3-1-16,-4-6-1 15,8-4-2-15,3-2-1 16,10-7 4-16,1-3 1 16,3-6 0-16,11 0-2 0,3-1-2 15,0-5 1-15,4-1 1 16,3-2 0-16,8-4-3 15,6 0 0-15,11 4 2 16,3 2 2-16,1 7 0 16,-1 6-1-16,-6 7 1 15,-8 2-1-15,-3 1 0 16,-7-1 0-16,-7 1 19 16,-8-1 10-16,-6-3-6 15,-7-2 0-15,-8-4-5 16,-6-3-2-16,-4-4-8 15,-8 1-3-15,1 0-3 0,-14-6-2 16,-7 5 3-16,-11-2 2 16,-7-3-4-1,-3-4-1-15,3 0-2 0,7-2-2 16,7-4-33-16,7-3-12 16,8-3-18-16,6 0-6 15,7-7-70 1</inkml:trace>
  <inkml:trace contextRef="#ctx0" brushRef="#br0" timeOffset="10763.062">6505 8244 332 0,'-10'-3'123'0,"6"-3"-95"0,4 3 7 16,0 0-4-16,7-4-8 16,4-2-2-16,6-4-11 15,1-2-4-15,10-1-4 16,4-6-2-16,14 3 3 0,3-3-2 16,18 0-1-16,4 0 3 15,-1 0 0-15,-3 0-12 16,8 4-4-16,2 2-58 15,1 3-25-15,-11 10-48 16</inkml:trace>
  <inkml:trace contextRef="#ctx0" brushRef="#br0" timeOffset="11380.305">7652 8674 208 0,'-14'12'79'0,"10"-12"-61"0,1 0 19 0,-1 0 6 16,1-3-4-16,3-6-1 15,0-1-6-15,3 1 0 16,4-7-18-16,11 4 1 0,-1-7-1 16,12-3-7-16,9 0-4 15,8 0-2-15,-3 3-1 16,6 7 0-16,0-4 0 16,-3 7 0-16,4-4 2 15,3 4-25-15,-1-1-10 16,-2 4-58-16,-4 3-24 0,-11 3-4 15</inkml:trace>
  <inkml:trace contextRef="#ctx0" brushRef="#br0" timeOffset="11844.841">8375 7840 152 0,'0'-22'57'0,"0"12"-44"0,3 1 16 0,-3 6 6 16,4 0-4-16,0 0 2 15,-1 3-4-15,1-4 2 16,-1 4-17-16,1-3 14 0,-1 3 6 16,-3 0-1-16,0 0 1 15,0 7-13-15,4 8-5 16,-1 10-5-16,4 13-2 16,4 31-3-16,-1 3-1 15,5 0-3-15,-1-6-2 16,0-6-2-16,3-7 1 15,-2-9 1-15,2-10 2 16,-3-9 1-16,4-9 1 0,3 0-2 16,4-13-2-16,7 3-2 15,3-6 1-15,4 0-12 16,-1-6-7-16,1 6-47 16,-7 0-18-16,-4-3-61 15</inkml:trace>
  <inkml:trace contextRef="#ctx0" brushRef="#br0" timeOffset="12101.301">8802 7877 288 0,'-11'0'110'0,"8"0"-86"0,-4 10 24 0,3-4 5 16,4 10-15-16,4 18-2 15,-1 16-19-15,8 16-8 16,3 3-5-16,4 13-4 0,3 24 1 16,3 4-1-16,1-3 2 15,0-1-1-15,3 10-1 16,0-6-2-16,-3-16-1 16,0-19-36-16,-1-2-16 15,1-20-107 1</inkml:trace>
  <inkml:trace contextRef="#ctx0" brushRef="#br0" timeOffset="13076.652">11081 6924 220 0,'-21'-3'82'0,"14"3"-64"0,-1-3 9 0,5 3 0 0,-1-3-1 16,1 0 2-16,-1 0-2 15,4 3-1-15,4 0-14 16,3 0 4-16,7 6 5 0,7 0-2 16,7 0-1-16,11 4-7 15,4-1-2-15,2-3-4 16,1 4-1-16,4-10-1 15,-4 0-2-15,-1 0 1 16,-2-3-1-16,-1-4 2 16,-7 7 1-16,-6-3-6 15,-8 0-2-15,-7 3-51 16,-7 0-23-16,-4 6-65 16</inkml:trace>
  <inkml:trace contextRef="#ctx0" brushRef="#br0" timeOffset="13347.029">11197 7460 236 0,'4'13'90'0,"-1"-4"-70"0,8-9 19 0,-4 7 5 15,3-4-10-15,8-3 0 16,3 0-13-16,7-3-5 15,8-4-9-15,-1-2-3 0,11-4 2 16,7 4-3-16,3 0-2 0,1-1 0 16,-4 4 1-16,-4 0-1 15,-7 2-1-15,-6 1-17 16,-8 0-6-16,-3 0-35 16,-4 3-15-1,0 3-53-15</inkml:trace>
  <inkml:trace contextRef="#ctx0" brushRef="#br0" timeOffset="14108.388">12693 5294 236 0,'-4'-50'88'0,"-3"18"-69"0,0-12 17 0,4 32 3 16,-4-4-4-16,3 10 13 16,1 18-13-1,3 20-19-15,3 15 1 0,4 3 1 16,4 6-4-16,3 23 0 15,4 12-4-15,3 3 1 16,0 6-4-16,4 10-2 16,-1 6-2-16,1-6-3 15,0-13 1-15,-1-9-1 16,-2-13-18-16,-1-16-5 0,-4-15-27 16,-3-19-8-16,-3-18-35 15,0-14-16-15,3-15-2 16</inkml:trace>
  <inkml:trace contextRef="#ctx0" brushRef="#br0" timeOffset="14576.579">12968 5262 272 0,'-7'0'104'0,"7"4"-81"0,0-4 9 0,0 0-2 16,4 0-5-16,3-7 0 15,0-5-6-15,7-7 1 16,3-6-11-16,5-3 3 0,2 3 2 16,5 3-1-16,2 6 0 15,-2 10-1-15,-1 9 0 16,0 16 2-16,-3 12 4 16,-4 16 3-16,-4 3 4 15,-2 3-2-15,-5 10-2 16,-3 12-9-16,-7 10-3 15,0-3-5-15,-7-1-3 16,0-3 0-16,0 1-1 16,0-1 2-16,3-6 3 15,4-9-7-15,8-10 0 16,-1-9 0-16,7-6 1 0,3-7-2 16,8-9 2-16,3-6 1 15,8-10 2-15,6-9-3 16,4-6 0-16,0-10 1 15,-4-6 2-15,-3 6-3 16,-8 0 0-16,-2 3-32 16,-5 4-13-16,-6 6-21 15,-4 6-6-15,-3 9-23 16,-4 7-7-16,-4-1-23 16</inkml:trace>
  <inkml:trace contextRef="#ctx0" brushRef="#br0" timeOffset="14983.702">12622 6818 328 0,'-17'-4'123'0,"10"1"-95"0,3 0 9 0,4 3 0 0,4-3-19 16,3 0-4-16,7 0-1 16,11 0 4-16,10 0-9 15,7-1 4-15,8 1 4 0,17-3-6 16,21-7-3-16,7-5-4 15,11-4 0-15,14-7-2 16,0 1-1-16,-11-3 1 16,-7-4 1-16,-6 7-1 15,-12 3-1-15,-10 3 3 16,-17 0 0-16,-11 3-28 16,-15 7-12-16,-9 6-88 15,-12 12-36-15,-6 10 26 16</inkml:trace>
  <inkml:trace contextRef="#ctx0" brushRef="#br0" timeOffset="17324.291">12598 7354 204 0,'3'0'77'0,"-3"0"-60"0,0 0 17 0,0 0 4 0,0 0 0 15,0 0 2-15,0 0-9 16,0 3-2-16,4 3-16 16,-1-3 5-16,8 7 3 0,3-10 0 15,4 6-1-15,6-3-2 16,5-3-1-16,6-3-3 16,0-3-1-16,4-4-5 15,3 1 0-15,4-4-3 16,0 4 0-16,-4 0-6 15,-3 2 1-15,-7 1 2 16,-4 3 1-16,-3 3-1 16,-8 3-2-16,-2 3-8 15,-5 4-3-15,4-1-43 16,-3 1-19-16,-1-1-97 16</inkml:trace>
  <inkml:trace contextRef="#ctx0" brushRef="#br0" timeOffset="17955.926">13624 7078 288 0,'-7'-22'110'0,"0"9"-86"0,0-2 16 0,4 8 2 0,-4-2-8 15,-1 0 3-15,-2-4-8 16,-4 4-1-16,0-1-15 16,-4 7 3-16,-3-3 4 0,-4 6-5 15,4 0 0-15,0 6-7 16,0 7-3-16,0 2 0 15,-1 10-1-15,5 7-2 16,3 2 1-16,3 10-2 16,4-3 2-16,7 0-4 15,3-4-2-15,1-5 2 16,7-4 2-16,3-6 2 16,7-6 1-16,4-7 0 0,6-9 2 15,1-3 1-15,0-7 1 16,-4-5 0-16,-3-7 0 15,-8-10-2-15,-3-5-1 16,-3-1 1-16,-4 1 1 16,-3 8 3-16,-1 10 1 15,1 1-1-15,-1 15 1 16,1 12-4-16,-1 13-2 16,4 16-5-16,0 2 0 15,4 14 0-15,3 11 2 16,0 23-1-16,0 0-1 15,4-3 1-15,-4-4-1 16,4-2 0-16,-4-4 0 0,-4-6-22 16,1 3-10-16,0-19-22 15,-1-3-6-15,-3-12-23 16,0-10-8-16,0-9-77 16</inkml:trace>
  <inkml:trace contextRef="#ctx0" brushRef="#br0" timeOffset="18916.57">11451 10285 280 0,'-28'4'104'0,"14"-4"-81"0,0-4 18 15,7 4 2-15,0 0-8 16,0-3 2-16,0 0-6 15,3 3-1-15,4 0-17 16,4-3 8-16,3 3 2 0,7 0-3 16,7-3 1-16,11 0-8 15,17-3-3-15,11-4-5 16,7-2-2-16,0-1-3 16,-3 4-1-16,-1-1 1 0,-3 1 2 15,-4 9-1 1,-6-3 2-16,-11-4-7 0,-8 7 1 15,-6 7-52-15,-11-4-21 16,-7-3-111 0,-7 6-51-16,0-6 119 15</inkml:trace>
  <inkml:trace contextRef="#ctx0" brushRef="#br0" timeOffset="19172.557">11585 10809 332 0,'-21'25'126'0,"21"-22"-98"0,4-3 14 15,-1 0 2-15,11-9-12 16,7-1-1-16,11-2-9 16,10-7-3-16,4-3-11 15,4-3-3-15,6-3 1 0,8 9-5 16,3 0-1-16,0 4 0 15,-7 5 2-15,-11 7-25 16,-3 3-10-16,-7 3-58 16,-4-3-26-16,-7 0-34 15</inkml:trace>
  <inkml:trace contextRef="#ctx0" brushRef="#br0" timeOffset="20326.795">12771 9771 252 0,'-18'7'96'0,"7"-7"-75"0,-3 3 17 0,7 0 3 15,-3-3-4-15,-1 0 2 16,4 0-8-16,0 0-2 16,10 0-10-16,8 0-4 0,7 0 0 15,6 0 3-15,5-3-4 16,6-4 2-16,7-2-3 16,11-7 0-16,4-3-5 15,3 1-3-15,-8-4-2 16,-6 3 0-16,-7 9-2 15,-4 1 2-15,-6 6-2 16,-5 3 2-16,-6 0-20 16,-4 3-8-16,0 0-34 15,-3 0-14-15,-1 0-226 32,4-9 151-32</inkml:trace>
  <inkml:trace contextRef="#ctx0" brushRef="#br0" timeOffset="20704.525">13437 9016 272 0,'-3'-7'101'0,"-1"7"-78"0,1 7 6 0,-1 2-2 16,1 10-11-16,3 9-1 0,0 7-5 15,0-1 1-15,0 10-6 16,0 0-1-16,3 3 2 0,1 16-1 16,3-4 2-16,3 1-2 15,4-10 0-15,4-13-1 16,3-2 0-16,4-13 0 15,3-6 2-15,0-10-1 16,4-6 0-16,0-3-6 16,-4-7 1-16,0 1 0 15,-3 0 2-15,0-1-30 16,-4 1-13-16,-3-1-107 16</inkml:trace>
  <inkml:trace contextRef="#ctx0" brushRef="#br0" timeOffset="21003.359">13822 9044 268 0,'-7'-3'101'0,"0"3"-78"0,0 3 20 0,3-3 5 16,-3 6-8-16,0-3-1 15,0 13-11-15,3 3-5 16,4 9-13-16,4 6-4 0,0 4 0 16,3 18-3-16,3 20 0 15,4 15-1-15,7 3-2 16,-3 3 1-16,3 10 1 16,4-4-1-16,0-12-1 15,-4-19-4-15,0-12 0 0,-3-13-49 16,-4-13-19-16,-4-12-90 15</inkml:trace>
  <inkml:trace contextRef="#ctx0" brushRef="#br0" timeOffset="21434.132">13010 10555 248 0,'-3'3'93'0,"10"-3"-72"0,7-12 16 0,-7 5 4 15,7-5-13-15,7-4-1 16,4-3-1-16,7-3 3 16,3 10-15-16,4-4 5 0,7 1 4 0,17-4-1 15,18 0-1-15,11-3-9 16,7 0-3-16,21-6-5 16,14 3-3-16,-11 0 2 15,8 3 2-15,-1 3-2 16,-17 3-2-16,-17 4 0 15,-19 5-1-15,-17 4-3 16,-10 3 2-16,-15 3-26 16,-10-3-11-16,-11 0-52 15,-7-9-22-15,-11 0-32 16</inkml:trace>
  <inkml:trace contextRef="#ctx0" brushRef="#br0" timeOffset="22127.35">13593 10906 260 0,'-18'13'99'0,"14"-16"-77"0,1-7 22 0,3 4 7 0,0-7-9 16,7-2-3-16,3-4-8 15,5-6-3-15,2 6-15 16,8-9 3-16,3 0 4 0,4-4-5 16,0 4 2-16,3 6-4 15,4 6 0-15,3 10-1 16,-7 9 0-16,-3 7 7 16,-7 5 2-16,-11 10-8 15,-4 4-3-15,-6 11-4 16,-4 4 1-16,-4-3-6 15,4 6-1-15,0-6 0 16,4-13 0-16,3 3-3 16,4-9 0-16,6 0 2 0,8-6 0 15,3 0 1-15,7-7 2 16,8 1-3-16,-1-1 0 16,4 0 1-16,3 1 0 15,4-4 0-15,-3 3 0 16,-8 1 2-16,-7-1 1 15,-10 4 1-15,-11 6 0 16,-10 3-2-16,-15 6-2 16,-10 13 1-16,-7 6-1 15,-8 6 0-15,-2 3 0 16,-12-6 0-16,-10-6 2 16,-10-6-8-16,-1-10-1 15,8-9-31-15,6 0-13 0,8-10-18 16,6-6-7-16,5-9-105 15</inkml:trace>
  <inkml:trace contextRef="#ctx0" brushRef="#br0" timeOffset="23209.779">12315 8969 172 0,'-24'-41'66'0,"6"28"-52"0,-3-2 14 0,10 15 3 15,-3-4-1-15,0 4 4 16,4 0-1-16,-1 0 0 16,7 4-18-16,8 11 13 0,10 13 8 0,11 23-2 15,10 18 1-15,7 25-9 16,25 50-4-16,22 47-10 15,6 26-3 1,4 33-5-16,-8 23-3 0,-9-6 0 16,-12 9-1-16,-13-26 2 15,-12-5 1-15,-13-32-1 16,-4-34-2-16,-6-32 1 16,-1-34 1-16,-4-25-3 15,1-22 0-15,0-16 1 16,-1-12 0-16,1-10 0 15,-4-6 0-15,4-7 2 16,-1-2 3-16,4-4 0 16,4 1 2-16,10-7 0 15,18-3 1-15,21 0 0 0,15-13 0 16,31-5 0-16,28-17 2 16,28-15-5-16,15-22-1 15,-8-3 2-15,8 2 1 16,-22 4-1-16,-21 19 1 15,25-6-4-15,-21 9 0 16,-29 9-1-16,-28 16-2 16,-28 10 3-16,-17 5 0 15,-15 4 3-15,-14 6 1 16,-10-3-1-16,-8 0-1 16,-6 0-3-16,-4-9 1 15,-4-13-4-15,-3-19-2 16,0-15 2-16,0-7 0 0,-4-6 1 15,-3-15 0-15,-11-36 0 16,-3-8 0-16,-7-41 0 16,-11-13 2-16,-14-44-3 15,-25-12-2-15,-17-32 2 16,10 0 2-16,7 10-2 16,4 47-2-16,3 9 2 15,8 28 2-15,10 38 0 16,10 26-1-16,11 21 1 15,8 12-1-15,6 10 0 16,4 10 0-16,3 9 0 16,4 6 0-16,0 6 0 15,-1 16 2 17,-6 6-1-32,-18 16-1 0,-17 19-2 15,-15 9 1-15,-14 13 1 0,-31 6 2 0,-22 13-1 0,-17 24-1 16,-21 17-2-1,-1-1 1-15,-10 10 1 0,25 15 0 16,24-2-5-16,18-17 1 16,28-12-14-16,32-3-3 15,32-9-33-15,28-16-13 16,25-26-126 0,24-18-56-16,11-22 129 0</inkml:trace>
  <inkml:trace contextRef="#ctx0" brushRef="#br0" timeOffset="25131.836">20518 2390 200 0,'0'-28'77'0,"0"28"-60"0,0-28 21 0,0 18 9 16,0 1-12-16,0 6 0 15,0-7 2-15,0 4 1 16,0 6-20-16,0 0 1 0,-7 19-1 16,3-3-4-16,-7 15 2 15,4-3-7-15,-7 7-3 16,4-10-6-16,-8 25 0 16,0-12 0-16,-3 24 2 15,4-15-17-15,-5 7-6 16,5-7-32-16,-1-13-11 15,4-2-84 1</inkml:trace>
  <inkml:trace contextRef="#ctx0" brushRef="#br0" timeOffset="25359.82">20137 2271 264 0,'7'-31'101'0,"10"28"-78"0,4 0 20 15,-17 3 2-15,10 6-10 16,14 3-1-16,-7 10-8 16,-3-10-2-16,7 20-13 15,7 8-2-15,-8 1 1 0,-6-10-8 16,7 13-1-16,-4-4-1 16,10 17 2-16,-6-10-28 0,14 9-11 15,-7-3-130 1</inkml:trace>
  <inkml:trace contextRef="#ctx0" brushRef="#br0" timeOffset="25554.194">20715 2619 304 0,'-14'-9'112'0,"14"9"-87"0,0 12 18 0,0-12 2 16,4 13-11-16,-1-10-2 15,8 13-18-15,3 9-9 16,0-3-3-16,-4-3-2 0,8 6 0 16,-4-3-27-16,7-10-11 15,-3 1-124-15</inkml:trace>
  <inkml:trace contextRef="#ctx0" brushRef="#br0" timeOffset="25930.973">21234 2290 308 0,'-14'-22'115'0,"14"22"-89"0,7-19 19 0,-7 19 4 16,7 0-14-16,7 10 0 15,0-1-14-15,-3 0-3 16,6 16-10-16,-3-6-1 0,7 16 0 15,-3-10-6-15,3 6 0 16,-3-3-1-16,3 10 2 16,0-13-45-16,-3 10-18 15,-4-7-113-15</inkml:trace>
  <inkml:trace contextRef="#ctx0" brushRef="#br0" timeOffset="26173.347">21636 2111 364 0,'-18'-9'137'0,"11"9"-106"0,0 3 15 15,7-3-1-15,-3 9-14 16,-4 13-3-16,-1 10-12 16,5-10-5-16,-4 37-6 0,0-12-2 0,-4 32 3 15,1 40-3-15,3-31-2 16,0-16 2-16,0 12 0 15,3-18-15-15,4 3-4 16,0-16-47-16,4-9-21 16,-1-9-92-1</inkml:trace>
  <inkml:trace contextRef="#ctx0" brushRef="#br0" timeOffset="26364.468">21721 2575 416 0,'-15'0'154'0,"15"0"-120"0,-3 25 15 0,-1-25-3 0,4 19-17 15,0-3-5-15,0 28-18 16,0-7-6-16,0 14-1 16,0-17-5-16,7 10 0 0,-3-6-63 15,7-1-27-15,-4-5-90 16</inkml:trace>
  <inkml:trace contextRef="#ctx0" brushRef="#br0" timeOffset="27108.907">24564 2074 288 0,'7'-19'107'0,"-7"19"-83"0,4 0 21 0,-4 0 5 15,0 0-5-15,0 0 3 16,0 6-10-16,0-3-3 15,-8 16-19-15,5 0-3 0,-11 25-2 16,3-10-6-16,-10 32-1 16,3-16-2-16,-6 19 1 15,3-9-2-15,-4 15-1 0,4-9-6 16,0-7-1-16,3-5-37 16,4-17-13-16,3-5-59 15,1-20-26-15,3-2 4 16</inkml:trace>
  <inkml:trace contextRef="#ctx0" brushRef="#br0" timeOffset="27337.204">24179 2136 312 0,'0'0'118'0,"0"0"-92"0,25 29 19 15,-14-14 5-15,6 20-10 16,4 9-1-16,4 3-18 0,0 9-7 15,-4-6-9-15,-3-12-2 0,10 53 1 16,-7-22-2-16,11 12-2 16,-7-12-21-16,3-9-11 15,-4-16-20-15,5-10-7 16,-5-6-59 0,1-28-63-16,-4 0 56 15</inkml:trace>
  <inkml:trace contextRef="#ctx0" brushRef="#br0" timeOffset="27652.874">24610 2516 308 0,'-21'22'115'0,"21"-22"-89"0,7 18 14 0,0-14 3 0,7 2-6 16,3-6 2-16,8 6-4 15,3-3 1-15,4-3-20 16,-4 10 4-16,1-1 3 0,-8 7-6 15,-4-1 1-15,-6 14-7 16,-7 5 1-16,-8 7-7 16,-3-10-3-16,0-6-1 15,-4 10-1-15,1-10 0 16,-1-6 2-16,4 6-3 16,4-9-2-16,3-1-1 15,7 7 0-15,0-12 3 16,14 5 2-16,-4-2-13 15,19-4-5-15,-5-3-70 16,8-6-33-16,4-15-66 16</inkml:trace>
  <inkml:trace contextRef="#ctx0" brushRef="#br0" timeOffset="28152.135">25767 2092 296 0,'-14'-18'112'0,"14"18"-87"0,0 0 18 0,0 6 0 16,7-3-6-16,3 16 3 15,1-7-11-15,-4 4-3 16,18 25-15-16,-4-7-4 0,14 20-1 16,-7-17-1-16,8 10 0 15,10 22-6-15,-8-12 1 16,-6 2-9-16,-11-21-2 15,-3-4-56-15,0-18-23 16,-4 3-73 0</inkml:trace>
  <inkml:trace contextRef="#ctx0" brushRef="#br0" timeOffset="28403.35">26317 1983 324 0,'0'6'121'0,"0"3"-95"0,0 10 20 16,0-6 4-16,0 2-13 16,-3 14 1-16,-4 18-17 15,0 12-5-15,0 10-10 16,-8 3 0-16,1 7 1 0,-3 12-3 16,3-16-1-16,-1-16-1 15,-2 17 1-15,3-17-4 16,3 1 0-16,1-16-23 15,6 0-12-15,0-10-41 16,8-9-18-16,0-12-60 16</inkml:trace>
  <inkml:trace contextRef="#ctx0" brushRef="#br0" timeOffset="28764.522">26345 2522 280 0,'-17'6'107'0,"17"-6"-83"0,10-3 28 0,-3 0 7 15,8-3-14-15,6 3-3 16,7-7-16-16,4 4-3 16,3 3-14-16,-7 6-3 0,-3 3-2 0,-11 13 2 15,-7-3 3-15,-7 12-4 16,-11 6-1-16,-6 10-2 15,-4 0 1-15,0-3 2 16,-4 6 4-16,7-13-4 16,8-8-1-16,3 2-2 15,7-9-2-15,0-4-2 16,7 1-1-16,0-4 2 16,14-2 2-16,0-4 0 15,11-6-1-15,14-16-15 16,-1-2-5-16,-6-1-78 15,7-6-35-15,-4 15-29 16</inkml:trace>
  <inkml:trace contextRef="#ctx0" brushRef="#br0" timeOffset="30025.01">21685 5908 236 0,'-24'10'90'0,"24"-10"-70"0,0 3 10 15,0-3-1-15,3 0 0 16,1 0 5-16,13-3-4 16,-3 0 0-16,11-1-17 0,-4 1 3 15,11 3 2-15,-4 0-6 0,11 3 1 16,-7 1-6-16,21 2-2 16,-11 0-2-16,18 4-3 15,-11-7 1-15,8 6 1 16,-11-3-30-16,0-3-11 15,-8-3-75-15,-2 13-33 16,-8-7 27 0</inkml:trace>
  <inkml:trace contextRef="#ctx0" brushRef="#br0" timeOffset="30324.497">22444 5394 288 0,'3'-28'107'0,"-3"28"-83"0,4-16 8 16,-4 16 1-16,3 3-6 16,-3 0 2-16,7 16-10 15,0-3-4-15,4 28-8 16,0-7 2-16,6 45 3 0,-3-16-6 15,4 59-1-15,-4-31-3 16,4 32 1-16,-4-26-2 16,3 35-1-16,-2-22-17 15,2-10-9-15,-3-18-28 16,4-19-11-16,0-13-78 16</inkml:trace>
  <inkml:trace contextRef="#ctx0" brushRef="#br0" timeOffset="30554.506">22775 5993 316 0,'-28'25'121'0,"28"-25"-95"0,4 22 9 0,-4-19-4 15,10 7-11-15,-3-1-1 16,14-6-11-16,-3 6-3 0,17-12-3 15,25-3-2-15,-10-3 3 0,-8 9-2 16,15 0-1-16,-12 0-50 16,8 0-24-16,-10 6-72 15</inkml:trace>
  <inkml:trace contextRef="#ctx0" brushRef="#br0" timeOffset="30952.57">23230 5554 264 0,'-28'-13'99'0,"28"7"-77"0,14-3 13 0,-14 9 1 15,18-3-6-15,-4 0 2 16,14-4-1-16,-3 1 1 15,21 6-17-15,14 13 4 0,-14 12 2 16,-11 0-3-16,4 31 2 16,-11-12-7-16,-7 34 0 15,-7-21-8-15,-14 37-1 16,0-19-2-16,-10 7 1 16,-1-16-4-16,1 3 0 15,-1-16 1-15,11 10 0 16,0-10-3-16,18 6 2 0,-4-8-1 15,17 2 0-15,-6-12 2 16,14-10 0-16,-7 0 2 16,6-12 1-16,-6-3-30 15,4-16-12-15,-8 0-46 16,0-13-19-16,-3 1-49 16</inkml:trace>
  <inkml:trace contextRef="#ctx0" brushRef="#br0" timeOffset="31418.659">21890 7040 244 0,'-28'6'93'0,"28"-6"-72"0,-4 7 7 0,4-7 0 15,4 3 0-15,-1 0 6 16,8-9-4-16,-1 3 0 15,15-10-17-15,-4 4 8 0,39-7 2 0,-10 3 2 16,34-5 2-16,-17 8-9 16,71-9 0-16,-29 10-7 15,82-13-1 1,-47 6-2-16,75-15 0 0,-57 9-2 16,57-12-1-16,-57 9 1 15,15-1 1-15,-43 8-6 16,3 18-2-16,-31 0-20 15,-21 9-7-15,-15-3-29 16,-20 4-14-16,-11-4-83 16,-15-12-58-1,-3 3 93-15</inkml:trace>
  <inkml:trace contextRef="#ctx0" brushRef="#br0" timeOffset="32411.819">22236 7451 236 0,'-25'-13'88'0,"25"13"-69"0,-18-6 17 0,15 6 3 16,-4 0-8-16,0 0 2 15,3-3-8-15,1 3-3 16,6-6-12-16,-3-1 9 0,14-5 4 0,0-1 2 16,15-5 0-16,-5 2-1 15,12 7 0-15,-8-1-2 16,3 10-2-16,-2 0-4 16,-5 16-2-16,-2-4-8 15,-12 20-2-15,1-7 0 16,-8 16 0-16,1-4-2 15,-8 7 1-15,1-9-2 16,-1-7-1-16,1 0-2 16,3 0 1-16,0-6-1 15,3 3 0-15,1-6 0 16,10 3 0-16,-4-3 2 16,22 3 2-16,-7-3-3 0,17 3-2 15,-7-7 2-15,8 10 2 16,-8-6 0-16,-3 6-1 15,-7-3 5-15,-4 3 4 16,-4-6-1-16,-10 9 3 16,-3-9-6-16,-18 6-1 15,3-6-2-15,-21 3 1 16,8-3-4-16,-19-7 0 16,12 4-1-16,-8-13 0 15,7 6-22-15,4-9-10 16,3 0-22-16,8-9-10 15,2 6 3-15,12-13 2 16,-1 4 0-16,11-13 0 16,-3 3-59-1</inkml:trace>
  <inkml:trace contextRef="#ctx0" brushRef="#br0" timeOffset="32714.468">22856 7802 292 0,'-7'3'110'0,"7"-3"-86"0,4-3 18 0,-4 3 1 15,3-3-14-15,1 0-5 16,7-3-11-16,-1-1-6 16,4 1-4-16,-3 0 0 0,7-4 0 15,-4 10-1-15,7-3-2 16,-4-3-39-16,5 6-19 16,-5 0-94-1</inkml:trace>
  <inkml:trace contextRef="#ctx0" brushRef="#br0" timeOffset="33118.985">23354 7266 260 0,'-4'-19'99'0,"4"19"-77"0,-3-16 11 16,-1 16 2-16,1-3-1 16,3-3 1-16,-4 6-3 15,1-3-2-15,3 3-17 0,0 0-1 0,-4 12-1 16,1 4-2-16,-1 12 0 15,1-3-5-15,3 38-1 16,0-13-1-16,7 26 1 16,0-14-4-16,3 10 0 15,1-12 1-15,7 9 2 16,-4-13-3-16,7 1 0 16,-7-10-39-16,7-6-15 15,-3-10-48-15,-1-22-20 16,1-2 2-1</inkml:trace>
  <inkml:trace contextRef="#ctx0" brushRef="#br0" timeOffset="33315.214">23453 7674 284 0,'-14'28'107'0,"14"-28"-83"0,-4 22 4 15,4-22-4-15,0 9-8 16,0-3 1-16,7-2-7 15,-3 2-2-15,13-6-4 16,-3 0-3-16,11-6 2 0,-4 6-2 16,11-10-1-16,-7 10-26 15,3-9-12-15,-7 6-100 16</inkml:trace>
  <inkml:trace contextRef="#ctx0" brushRef="#br0" timeOffset="33747.257">23767 7376 336 0,'-7'6'126'0,"7"-6"-98"0,0 3-3 0,0-3-10 16,0 3-9-16,0-3 1 16,0 7-2-16,0-1 2 15,-4 6-4-15,1-2-2 0,-1 5 2 16,0-2-4-16,4 0-2 15,0-4 2-15,4 0 2 16,0 1-2-16,3-1 0 16,0-9 1-16,7 6 0 15,-4-2 0-15,8-4 0 16,-4 6 0-16,7 6 2 16,-3-2-3-16,14 12 0 15,-8-7 1-15,12 7 2 0,-12-3 12 16,1 6 6-16,-4-6 1 15,-3-3 2-15,-4-4-9 16,-7 1-1-16,0-1-7 16,-10-2-2-16,-1 5-2 15,-10-2-2-15,3-4 3 16,-10 10 0-16,3-6-8 16,-3-4-4-16,4 1-28 15,3-4-14-15,-4-3-26 16,7-6-10-16,4 3-50 15</inkml:trace>
  <inkml:trace contextRef="#ctx0" brushRef="#br0" timeOffset="33962.864">23784 7322 260 0,'-21'16'96'0,"21"-16"-75"0,-7 10 17 0,7-10 1 16,0 9-10-16,0-9-2 15,7 6-9-15,0-3-3 16,7-3-9-16,0 0-2 0,4-9 2 16,-4 9-3-16,7-9-2 15,-3 9 0-15,3-10-1 16,-3 10-58-16,3-9-25 0,0 2-55 16</inkml:trace>
  <inkml:trace contextRef="#ctx0" brushRef="#br0" timeOffset="34197.73">23985 6909 376 0,'-3'18'140'0,"3"-18"-109"0,10 44 16 16,-10-37-2-16,11 36-10 16,0-8 0-16,13 21-7 15,-6-12-3-15,17 31-13 16,-7-15-1-16,11 25 0 0,-7-10-6 15,3 6-1-15,-7-18-2 16,1 9-2-16,-5-15-2 16,-2 2-1-16,-5-8-40 15,-3-8-17-15,-3-8-24 16,-4-7-11-16,0-6-72 16</inkml:trace>
  <inkml:trace contextRef="#ctx0" brushRef="#br0" timeOffset="35005.441">24924 6457 240 0,'-18'-9'90'0,"15"2"-70"0,-1 4 19 0,4-3 5 16,0 3-10-16,0 0 0 16,7-4-8-16,0 1-4 15,14 0-12-15,-3 0 2 0,21-1 4 16,-7 4-6-16,10 3-1 16,14 0-7-16,-17 3-2 15,-7 0 0-15,7 7 2 16,-8-1-56-16,1 7-23 15,3 12-77 1</inkml:trace>
  <inkml:trace contextRef="#ctx0" brushRef="#br0" timeOffset="35186.497">25188 6796 296 0,'14'6'110'0,"-14"-6"-86"0,36-9 11 15,-33 9 1-15,18-10-16 16,-3 4-1-16,28-13-9 16,-11 3-4-16,18 1-3 15,14-1-18-15,-7 13-5 0,0 3-129 16</inkml:trace>
  <inkml:trace contextRef="#ctx0" brushRef="#br0" timeOffset="35534.593">25954 5858 296 0,'-25'-3'110'0,"25"3"-86"0,-17 6 20 0,13-3 2 16,0 1-9-16,4 2-2 15,4 0-8-15,10 0-5 16,4 1-12-16,-4-1-2 0,21-3-1 16,15 0-3-16,2 0-1 15,1 4-1-15,7-1-2 16,0 3 3-16,-17 1 0 0,-8-4-52 15,4 6-24-15,-8-2-76 16,-2-4-56 0,-5 0 83-16</inkml:trace>
  <inkml:trace contextRef="#ctx0" brushRef="#br0" timeOffset="36044.326">26547 5294 260 0,'-11'-28'96'0,"11"12"-75"0,7-6 25 0,0 13 6 16,4-4-12-16,6-6-1 15,4 0-7-15,8 1-2 16,2 2-17-16,5 0 5 0,3 7 5 16,-1 9-1-16,-2 12-1 15,-8 13-3-15,-11 7 1 16,-9 12-6-16,-12-4 0 15,-7 1-4-15,-3 0 2 16,-3-3-4-16,-1-1-2 16,4-2-5-16,3-4 0 15,4 0-2-15,4-2 0 16,3-1 0-16,7 0 0 16,10-3 2-16,12 0 0 15,6-6 0-15,11 9 0 16,3-6 0-16,1 0 0 15,-1 3 0-15,-3 0 0 0,-7-3 0 16,-4 6 2-16,-7-2 5 16,-10-1 4-16,-8 0-4 15,-6 3-2-15,-8 0 0 16,-10 0-1-16,-10 4-2 16,-12-1 1-16,-17 7-2 15,-7-4-1-15,0-6 1 16,0-2-1-16,4-8-16 15,17-8-6-15,7 2-29 16,4-9-10-16,7 1-23 16,7-11-8-16,3 4-76 15</inkml:trace>
  <inkml:trace contextRef="#ctx0" brushRef="#br0" timeOffset="36345.115">26201 6404 324 0,'-28'3'121'0,"21"0"-95"0,3-3 18 0,4 0 2 15,0 0-7-15,0 0-1 0,14-3-8 16,-3 0-4-16,28-4-14 15,-8 4 3-15,50-6 3 0,32-4-10 16,21 1-4-16,0-4-6 16,-3 7 1-1,-1-1 3-15,1 1 3 0,-15 6-13 16,-17-3-5-16,-18-1-44 16,-14 4-18-16,-14-3-111 15</inkml:trace>
  <inkml:trace contextRef="#ctx0" brushRef="#br0" timeOffset="37876.181">26772 6818 252 0,'4'-10'96'0,"-4"10"-75"0,3-6 10 0,-3 6 1 16,0 0-3-16,0 0 3 16,-3-3-2-16,3 0-1 15,-4-4-16-15,1 1 3 0,-8 0 4 16,4 0-7-16,-10 6 0 15,2 0-7-15,-9 6-2 16,3 0-2-16,-8 10-2 0,5-4 1 16,-5 4-1-16,5 3 0 15,-1 0 0-15,7 3-3 16,8 3 2-16,-1-7-1 16,15 4-2-16,-4-6 3 15,17-3 2-15,-3 2 0 16,18 1-1-16,-4-3-2 15,18 5 1-15,-10-2 1 16,24 12 0-16,-11-9 0 16,11 12 0-16,-11-5 0 15,1 5 2-15,-11-12 5 16,-8 9 4-16,1 10 2 16,-14-7 5-16,-15-3-6 15,-13 7 1-15,-19-1-8 0,-2-3-1 16,6-5-2-16,-17 11-2 15,6-9-2-15,-13 7 1 16,7-7 1-16,-8-6 2 16,8-3-3-16,3-16 0 15,7 3-1-15,15-21-2 16,3-4 0-16,17-13 3 16,1 4 0-16,20-38 3 15,-6 19-3-15,24-50-2 16,-6 28 4-16,16-28 1 15,-9 22 0-15,-1-26-2 16,-10 20 1-16,-14 2 1 16,-4 23-1-16,-25 15 2 15,0 4-2-15,-13 33-1 0,3-2-2 16,-4 16-1-16,4-1-1 16,0 7 3-16,3-4-29 15,7-2-12-15,4-4-27 16,11-6-12-16,-1 0-71 15</inkml:trace>
  <inkml:trace contextRef="#ctx0" brushRef="#br0" timeOffset="38896.86">25485 5099 184 0,'0'-78'68'0,"3"59"-52"0,1-6 21 16,-4 19 6-16,0-4-4 15,0 1 2-15,3 6-6 16,1 6-1-16,3 13-19 15,3 18 6-15,8 41 6 0,7 23-4 16,3 52-1-16,4 32-10 16,3 50-5-16,0 25-2 15,-3-6-1-15,-7 12 6 16,-4-31 6-16,-11-12 1 16,-6-57 1-16,0-38-7 15,-4 13-4-15,0-34-2 16,3 2 1-16,1-24-5 0,6-19-1 15,1-7 2-15,21-28 1 16,-8-6-1-16,33-3-2 16,-11-10 1-16,28 1 1 15,46-1 1-15,10-3 3 16,4-6-8-16,25-6 0 16,-7-3 2-16,-1-4 4 15,8-2-1-15,-11-1 0 16,-14 0-1-16,-10 1-2 15,-15-1-2-15,-21 3 1 16,-17 4 1-16,-11-4 2 16,-18 10-1-16,-10-3 2 15,-4 6-2-15,-10-3 2 0,-8-3-4 16,-3 2-2-16,-3-11-1 16,-4-13 3-16,-4-19-5 15,4-10 2-15,0-6 2 16,0-15 3-16,0-47 0 15,0-13-1-15,4-51-2 16,3-5 1-16,-4-44 1 16,1 3 0-16,-4-26 0 15,-4 4 0-15,-3 6-3 16,-3 26 2-16,-4 11 1 16,-4 42 2-16,-3 37-3 15,-7 35 0-15,-4 21 1 16,0 26 2-16,-10 9-3 0,-15 16 0 15,-17 9 1-15,-17 4 2 16,-8 2-1-16,-28 10-1 16,-25 6 1-16,-24 10-1 15,-29 12-3-15,-21 34 2 16,-10 26-1-16,0 15 0 16,13 1 0-16,40 5 0 15,28-9 0-15,31-9 0 16,40-22-27-16,31-16-13 15,32-22-80-15,17-18-33 16,25-29 12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0-13T17:02:34.143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1 0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0-13T17:02:40.20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645 318 6144,'0'-43'3466,"0"42"-3446,0 1-1,0-1 1,0 1-1,0-1 1,0 1-1,0-1 1,0 1-1,0-1 1,0 1-1,0-1 1,0 1-1,0-1 1,-1 1-1,1-1 1,0 1-1,0-1 1,-1 1-1,1 0 1,0-1-1,-1 1 1,1-1 0,0 1-1,-1 0 1,1-1-1,-1 1 1,1 0-1,-1-1 1,1 1-1,0 0 1,-1 0-20,-1-1 60,-4-5 13,-14-10 407,20 15-466,-1 1 0,1 0 0,-1-1 1,1 1-1,-1 0 0,1-1 0,-1 1 0,1 0 0,-1 0 1,1-1-1,-1 1 0,0 0 0,1 0 0,-1 0 0,1 0 0,-1 0 1,0 0-1,1 0 0,-1 0 0,1 0 0,-1 0 0,0 0 1,1 1-1,-1-1 0,1 0 0,-1 0 0,1 1 0,-1-1 1,1 0-1,-1 0 0,1 1 0,-1-1 0,1 1 0,-1-1-14,0 2 8,0 0 0,0 0-1,0 1 1,0-1-1,1 0 1,-1 0 0,1 1-1,-1-1 1,1 0 0,0 1-1,0-1 1,0 0-1,0 1 1,1-1-8,-1-1 0,-1 85 16,5-1 0,8 39-16,15 71-165,-21-154 120,-2-3 44,2-1 0,2 1 0,1-1 1,4 4 0,-13-39 18,10 20 120,-9-21-129,-1 0-1,1 0 1,-1-1-1,1 1 0,-1 0 1,1-1-1,0 1 1,-1-1-1,1 1 0,0 0 1,-1-1-1,1 0 0,0 1 1,0-1-1,-1 1 1,1-1-1,0 0 0,0 1 1,0-1-1,0 0 1,-1 0-1,2 0-8,-1 0 7,-1 0 0,1 0 0,0 0 0,-1 0-1,1 0 1,0-1 0,-1 1 0,1 0 0,0-1 0,-1 1 0,1 0 0,-1-1 0,1 1 0,-1-1-1,1 1 1,0 0 0,-1-1 0,0 1 0,1-1 0,-1 0 0,1 1 0,-1-1 0,0 1 0,1-1 0,-1 0-1,0 1 1,0-1 0,1 0 0,-1 1 0,0-1-7,1-4 34,0 0 1,0 0-1,-1 1 0,0-1 1,0-2-35,0-327 96,0 332-96,1-44 113,-3 0 0,-1 1 1,-2-1-1,-3 1-113,5 37 71,1 11-48,-2 9-14,4-12-5,-1 11-15,0-1 0,0 1 0,1-1 0,0 1 0,1-1 11,0 23-68,-1 184-156,1-195 190,1 1 0,1-1 0,1 0-1,1 0 1,7 17 34,-12-38-1,9 19-102,-9-19 103,1-1 0,-1 0 0,0 1 0,1-1 0,-1 1 0,0-1 0,1 0 0,-1 1 0,0-1 1,1 0-1,-1 0 0,0 1 0,1-1 0,-1 0 0,1 0 0,-1 0 0,1 1 0,-1-1 0,1 0 0,-1 0 0,1 0 0,-1 0 0,1 0 1,-1 0-1,1 0 0,-1 0 0,0 0 0,1 0 0,-1 0 0,1 0 0,-1 0 0,1 0 0,-1-1 0,1 1 0,-1 0 0,1 0 1,-1-1-1,0 1 0,1 0 0,-1 0 0,1-1 0,-1 1 0,0-1 0,3-1 12,-1 0 0,0-1 0,-1 1 0,1-1 0,0 0 1,-1 0-1,1 1 0,-1-1 0,0 0 0,0 0 0,0 0 0,0-2-12,5-35 26,-4 13 39,-1 1 1,-2-8-66,1 3 23,0-9-5,-2 0-1,-1 0 0,-2 1 1,-5-14-18,7 36 75,-1-1 0,-1 1 1,-1 0-1,0 0 0,-1 1 1,-1-1-1,0 2 0,-7-10-75,13 23 8,1-1-1,-1 1 1,0 0-1,0 0 1,0 0 0,0 0-1,-1 0 1,1 0-1,0 0 1,-1 1-1,1-1 1,-1 1-1,1 0 1,-1-1 0,0 1-1,0 1 1,0-1-1,1 0 1,-1 1-1,0-1 1,0 1-1,0 0 1,0 0 0,0 0-8,0 0 0,1 0 1,0 0 0,0 0-1,0 1 1,-1-1 0,1 1 0,0-1-1,0 1 1,0 0 0,0 0 0,0 0-1,0 0 1,0 0 0,1 0-1,-1 1 1,0-1 0,0 0 0,1 1-1,-1 0 1,1-1 0,0 1-1,-1 0 1,1 0 0,0 0 0,0-1-1,0 2 0,-5 5-13,-3 6-27,0 0 0,1 1 0,1 0 0,1 0 0,0 0 0,0 1 0,2-1 0,-3 16 40,0 1-45,1 0 0,2 1 1,0 23 44,4-38-17,0 1 0,1-1 1,1 0-1,0 0 0,2-1 1,0 1-1,4 11 17,-5-22-14,0 0 0,0-1 0,0 1 0,1 0-1,4 4 15,-6-8-7,0 0 0,1-1-1,-1 0 1,1 1-1,-1-1 1,1 0-1,0 0 1,0 0 0,0-1-1,0 1 1,0-1-1,1 1 8,-1-1 3,-1-1 0,0 1 0,0-1 0,0 0 0,0 0 0,0 0 0,1 0 0,-1 0 0,0 0 0,0 0 0,0-1 0,0 1 0,0-1-1,0 1 1,0-1 0,0 0 0,0 0 0,0 0 0,0 0 0,0 0 0,0-1 0,-1 1 0,1 0 0,-1-1 0,1 0 0,-1 1 0,1-2-3,5-4 62,-1-2 0,0 1 0,-1-1 0,0 0 0,0-1-62,1-3 51,0-1 0,-1 0 1,0 0-1,-2 0 0,1 0 1,-1-7-52,3-8 49,6-28 75,-2 1 0,-3-1 0,-2-1 0,-3-14-124,-2 61 57,0 0-1,-1 0 1,0 1 0,-1-1-1,0 0 1,-1 1 0,0 0-1,-1-2-56,3 10 11,0-1-1,1 1 1,-1 0-1,0 0 0,0 0 1,0-1-1,0 1 1,-1 0-1,1 0 0,-1 1 1,1-1-1,-1 0 1,0 0-1,1 1 1,-1-1-1,0 1 0,0-1 1,0 1-1,0 0 1,0 0-1,-1 0 1,-1-1-11,3 2 0,0-1 0,0 1 1,0 0-1,0-1 1,0 1-1,0 0 0,0 0 1,0 0-1,0 0 1,0-1-1,0 2 1,0-1-1,0 0 0,0 0 1,0 0-1,0 0 1,0 1-1,0-1 1,0 0-1,0 1 0,0-1 1,0 1-1,-1 0 0,0 1-2,0 0 0,0 0-1,0 0 1,0 0 0,1 1-1,-1-1 1,0 2 2,-5 7-4,-2 1-3,1 1 0,0 1 1,1-1-1,0 2 0,1-1 0,1 0 1,0 1-1,1 0 0,0 6 7,-3 3-30,-1 10-16,1 1-1,1 0 1,2 0-1,1 1 1,2-1-1,2 1 1,2 5 46,-3-30-30,1-1 0,0 0 0,1 0 0,0 1 0,0-1 0,1-1-1,1 1 1,-1 0 0,2-1 0,-1 0 0,3 3 30,-6-10-6,0-1 1,0 0-1,0 1 0,0-1 0,0 0 0,1 0 0,-1 1 0,0-1 1,1 0-1,-1 0 0,1-1 0,-1 1 0,1 0 0,0 0 0,-1-1 1,1 1-1,0-1 0,-1 1 0,1-1 0,1 0 6,-1 0 2,0 0 0,1 0-1,-1-1 1,0 1 0,1-1 0,-1 0-1,0 0 1,0 1 0,0-2 0,1 1 0,-1 0-1,0 0 1,-1 0 0,1-1 0,0 1-1,0-1 1,-1 0 0,1 0-2,3-3 18,-1 0 0,0-1 0,0 1-1,-1-1 1,0 0 0,0 0 0,0 0 0,0-4-18,16-54 188,-17 55-156,8-34 189,-2 0 0,-3 0 1,-1-1-1,-2-38-221,-2 64 47,-1 0 1,-1 0-1,0 0 0,-1 0 1,-1 1-1,-1-1 0,-1 1 1,-1-3-48,4 14 18,1 0 0,-1 0 1,-1 1-1,1-1 1,-1 1-1,0 0 1,0-1-1,-3-1-18,5 5 2,-1 0 1,1 0-1,-1 0 0,0 0 0,0 0 0,0 0 0,0 1 0,0 0 0,0-1 0,0 1 0,0 1 0,0-1 1,-1 0-1,1 1 0,0-1 0,-4 1-2,5 0-5,-1 0 0,0 0 0,1 1 0,-1-1 0,0 1 0,1-1 0,-1 1 0,1 0 0,-1 0 0,1 0-1,-1 0 1,1 0 0,-2 2 5,-1 1-13,1 0-1,0 0 1,0 0-1,1 0 1,-2 3 13,-3 2-22,-1 3 2,0 1-1,1-1 0,0 2 1,1-1-1,0 1 0,2 0 1,-1 0-1,1 2 21,-7 17-30,1 0 0,2 1 0,1 1 0,2 0 1,-1 21 29,5-29-56,1 0 1,2 0 0,3 24 55,-3-46-18,0 0 0,0 0 0,1 0 1,0 0-1,0 0 0,0 0 0,1-1 0,-1 1 0,1-1 0,0 0 0,0 0 0,1 0 0,-1 0 0,1 0 0,0-1 1,0 0-1,0 0 0,0 0 0,1 0 0,-1 0 0,1-1 0,0 0 0,0 0 0,-1 0 0,4 0 18,-4-1-8,0-1-1,0 1 0,-1-1 1,1 0-1,0 0 0,0 0 1,0 0-1,0-1 1,0 0-1,0 1 0,0-2 1,0 1-1,0 0 0,-1-1 1,3-1 8,-1 1 7,-1-1 1,0-1 0,1 1-1,-1-1 1,0 1-1,-1-1 1,1 0 0,-1-1-1,0 1 1,2-4-8,2-5 50,0 0 0,-1-1 1,-1 0-1,0 0 0,-1 0 1,-1 0-1,2-12-50,0-11 124,-1-1 0,-2 0-1,-2 0 1,-3-26-124,0 34 59,-2 1 0,0-1 0,-2 1-1,-1 1 1,-2 0 0,-3-5-59,7 17 39,-1 1 0,-1 0 1,-6-8-40,11 19 1,0 0 1,0 0 0,-1 0-1,1 0 1,-1 1-1,0-1 1,0 1 0,0 0-1,-1 0 1,1 0-1,-1 1 1,1-1 0,-2 1-2,2 1-2,0-1 0,0 1 0,0 0 0,-1 0 1,1 1-1,0-1 0,-1 1 0,1 0 1,0 0-1,-1 1 0,1-1 0,0 1 0,-1 0 1,1 0-1,0 0 0,0 1 0,0 0 1,-2 0 1,-2 5-9,0 0 0,0 1 0,0 0 0,1 0 0,0 1 1,1 0-1,0 0 0,-3 7 9,-7 12-63,2 1-1,-4 13 64,5-10-48,2 1 0,1 1 0,2 0 0,1 0 0,1 1 0,2 0 0,1 25 48,3-53-18,0 1 0,0 0-1,1 0 1,0-1 0,1 1-1,-1-1 1,2 1 0,-1-1 0,1 1-1,0-1 1,0 0 0,1 0 0,0-1-1,0 1 1,1-1 0,-1 0-1,2 0 1,-1 0 0,0-1 0,1 0-1,2 1 19,-3-2-5,0-1 1,0 1-1,1-2 0,-1 1 0,1 0 0,0-1 0,0 0 1,0-1-1,0 1 0,0-1 0,0 0 0,0 0 0,0-1 1,1 0-1,-1 0 0,0-1 0,0 1 0,0-1 0,0-1 1,0 1-1,0-1 0,0 0 0,0 0 0,0-1 0,-1 0 1,1 0-1,-1 0 0,0-1 0,0 1 0,0-1 0,-1 0 1,3-3 4,0-2 27,0-1 1,-1 1-1,-1-1 1,0 0-1,0 0 1,-1-1-1,0 1 1,-1-1-1,2-6-27,3-26 211,4-37-211,-8 38 77,-1 0-1,-2-1 1,-1 1 0,-5-18-77,3 39 41,-1 0 0,-2 1 0,0-1 0,-1 1 1,-1 0-1,0 1 0,-2 0 0,0 0 1,-12-16-42,16 27 15,-1 0 0,-1 0 1,0 0-1,0 1 0,0 0 1,-1 1-1,0-1 0,0 2 1,-8-5-16,13 8-2,-1 0 0,1 0 0,-1 1 0,0-1 0,0 1 0,0 0 0,0 0 0,0 0 1,0 1-1,0-1 0,0 1 0,0 0 0,0 0 0,0 1 0,0-1 0,0 1 0,0 0 0,0 0 1,1 0-1,-1 0 0,0 1 0,0 0 0,1 0 0,-1 0 0,-1 1 2,-1 1-9,1 1-1,-1 0 1,1 0-1,1 0 1,-1 1-1,1 0 0,0-1 1,0 1-1,-1 3 10,-3 8-8,0 1-1,0 0 0,2 0 9,-6 19-36,1 0 0,2 1 0,2 0 0,1 0 0,2 0 0,1 28 36,3-46-34,1 1-1,1-1 1,0 1 0,2-1 0,0 0-1,2 0 1,0-1 0,1 1 0,1-1 0,1-1-1,0 0 1,2 0 0,6 9 34,-10-18-15,-1-1 0,1-1 1,1 1-1,-1-1 0,1 0 0,1-1 0,-1 0 1,1 0-1,0 0 0,0-2 0,1 1 1,0-1-1,0 0 0,5 1 15,-8-4-1,0 1 1,0-1-1,0-1 1,1 1-1,-1-1 1,0 0-1,0-1 1,0 0-1,0 0 0,1 0 1,-2-1-1,1 0 1,0-1-1,0 1 1,-1-1-1,1-1 0,-1 1 1,0-1-1,0 0 1,0 0-1,5-5 1,-5 2 5,0 1 0,0-1 0,0 0 0,-1-1-1,0 1 1,0-1 0,-1 0 0,0 0 0,0-1 0,0-1-5,5-19 72,0-1 0,0-12-72,-8 39 10,7-33 90,-2 0-1,-1-1 1,-2 1-1,-1-10-99,-3 32 41,0-1 0,0 1-1,-2 0 1,1 0 0,-4-9-41,3 14 26,-1 0 1,1 1 0,-2-1 0,1 1-1,-1 0 1,0 0 0,0 1 0,-1-1 0,-1 1-27,4 3 10,-1 0 0,0 0 0,0 1 0,0-1 1,0 1-1,-1 0 0,1 0 0,-1 1 0,0-1 1,0 1-1,0 0 0,0 1 0,0-1 1,0 1-1,0 0 0,0 0 0,-1 0 0,1 1 1,-1 0-11,0 0-2,0 1 1,0 0-1,0 1 1,0-1-1,1 1 1,-1 0-1,0 1 1,1-1-1,-1 1 1,1 0 0,0 0-1,0 1 1,0 0-1,1 0 1,-1 0-1,-2 3 2,-9 11-27,1 1-1,1 0 0,1 1 1,0 0-1,2 1 0,0 0 1,1 3 27,-5 13-55,1 1 0,3 0 1,-7 35 54,13-47-41,1 0 1,2 0-1,0 0 0,1 0 1,2 0-1,1 0 0,1-1 1,5 22 40,-5-36-22,1-1 1,-1 0-1,2 0 1,-1 0-1,2 0 1,-1-1-1,1 0 1,0 0-1,1 0 1,0-1-1,1 0 1,2 2 21,-5-6-10,0 0 1,-1 0-1,2-1 1,-1 1-1,0-1 0,1 0 1,0 0-1,-1-1 1,1 0-1,0 0 1,0 0-1,0-1 0,1 0 1,-1 0-1,0 0 1,0-1-1,1 0 1,-1 0-1,0-1 0,0 0 1,4 0 9,-3-1 7,0-1 0,0 1 0,-1-1 1,1-1-1,-1 1 0,1-1 0,-1 0 0,0 0 0,-1-1 1,1 0-1,-1 0 0,0 0 0,0-1 0,-1 1 0,1-1 1,2-6-8,3-6 64,0-1 1,-1 0-1,-1 0 1,-1-1-1,1-8-64,5-22 150,-2-1 1,-2 0-1,-2 0 0,-3-1 0,-2 0 1,-4-27-151,1 64 71,0 0 1,-1 0 0,-1 1 0,-1-1 0,-3-8-72,5 16 33,-1-1-1,0 1 1,-1 0 0,0 1 0,0-1 0,0 1-1,-1 0 1,0 0 0,0 0 0,-1 0-1,-2-1-32,7 6 2,-1-1-1,0 1 0,0-1 0,-1 1 0,1 0 0,0 0 0,0 0 0,-1 0 0,1 0 0,0 0 0,-1 1 0,1-1 0,-1 1 0,1 0 0,-1-1 0,1 1 0,-1 0 0,1 0 0,-1 1 0,1-1 0,0 1 0,-1-1 0,1 1 0,-1 0 0,1 0 0,0 0 0,0 0 0,-1 0 0,0 1-1,-4 3-14,0 0 0,0 1 0,1-1 0,0 2-1,0-1 1,0 1 0,-3 5 14,-10 15-24,2 0 0,1 2 0,1-1 0,-5 17 24,-1 10-64,2 1 0,1 3 64,10-25-73,0 0 0,2 0-1,2 1 1,1 6 73,2-25-39,1 1 1,1-1-1,0 0 1,1 0-1,1 0 1,1 0-1,0 0 1,1 0-1,5 11 39,-7-22-10,-1 0-1,1 0 1,0 0-1,1 0 0,-1-1 1,1 0-1,0 1 1,0-1-1,0-1 1,0 1-1,1-1 1,-1 1-1,1-1 1,0 0-1,0-1 1,0 1-1,0-1 0,1 0 1,-1-1-1,1 1 1,2-1 10,-1 0-9,0 0 0,0-1 0,0 1 1,0-2-1,0 1 0,0-1 0,0 0 0,0-1 0,0 0 1,0 0-1,0 0 0,-1-1 0,1 0 0,-1 0 0,0-1 1,5-2 8,-1-2 11,0 0 1,-1 0 0,0-1-1,-1 0 1,0 0 0,0-1-1,-1 0 1,0-1 0,0 0-1,-1 0 1,-1 0 0,4-12-12,1-6 65,-1-1 0,-2-1 0,-1 1 0,0-21-65,2-13 268,-3-25-268,-5 62 81,-1 0 0,-1 0 0,-1 0 0,-5-15-81,5 29 37,-1 1 0,0 0 0,0 0 0,-2 0 1,1 0-1,-2 1 0,1 0 0,-1 0 1,-7-6-38,10 12 8,0 0 0,0 0 1,-1 1-1,0 0 0,0 0 1,0 0-1,0 1 0,-1 0 0,1 0 1,-1 0-1,0 0 0,0 1 1,0 0-1,0 0 0,0 1 1,0 0-1,0 0 0,-1 0 1,1 1-1,-3 0-8,2 0-1,1 1 1,-1 0 0,1 1 0,-1-1-1,1 1 1,-1 1 0,1-1-1,0 1 1,0 0 0,0 1-1,-2 1 1,-6 5-13,1 0-1,1 2 0,0-1 0,-3 4 14,-11 15-44,1 1-1,1 1 1,1 2-1,2 0 1,2 1-1,1 1 1,2 0-1,1 2 1,-2 15 44,6-18-55,2 1 0,2 1 0,1 0 0,2 0 0,2 0 0,1 0 1,2 0-1,1 1 0,2-1 0,3 5 55,-5-31-20,1 1 1,0-1-1,1 0 1,0 0-1,1 0 1,0-1 0,0 1-1,7 6 20,-8-11-9,0-1 0,0 0 1,0 0-1,1-1 0,0 1 0,0-1 0,0 0 1,1-1-1,-1 1 0,1-1 0,0 0 0,0 0 0,0-1 1,0 0-1,6 1 9,-3-1-5,0-1 0,0-1 0,1 1 0,-1-2 0,0 1 0,0-1 1,0 0-1,0-1 0,0 0 0,0-1 0,-1 0 0,1 0 0,-1-1 0,0 0 0,4-2 5,1-2 11,0 0-1,0-1 1,0-1-1,-1 0 1,-1-1-1,1 0 1,-2 0 0,7-10-11,-4 1 57,0-1 1,-1 0-1,-1-1 1,-1 0-1,-1-1 1,-1 0-1,-2-1 1,2-8-58,2-17 152,-2-1 0,-3 0 1,-1-20-153,-3 29 155,-2 1 0,-5-37-155,3 55 63,-1 0 0,-1 1-1,-2-1 1,1 1 0,-10-16-63,13 28 23,-2 1 0,1 0 1,-1 0-1,0 0 0,-1 0 1,0 1-1,0 0 0,-1 1 1,0-1-1,-1 0-23,4 4 3,0 0 1,0 1-1,0 0 1,0 0-1,0 0 0,-1 0 1,1 0-1,0 1 0,-1 0 1,0 0-1,1 0 0,-1 1 1,1-1-1,-1 1 1,0 0-1,1 0 0,-1 1 1,0 0-1,1-1 0,-1 2 1,1-1-4,-7 3-1,0 0 1,1 1 0,0 0-1,0 1 1,0 0-1,0 0 1,1 1-1,0 0 1,1 1 0,0 0-1,-5 6 1,-6 9-5,0 1-1,2 1 0,-13 25 6,-4 10-49,3 2-1,-1 11 50,19-41-8,2 0 0,1 1 1,2 1-1,1-1 0,0 12 8,6-31-33,0-1 0,1 1 1,0-1-1,1 1 0,0-1 0,2 0 1,-1 0-1,2 1 0,1 5 33,-2-13-18,-1 0 0,1 0 0,0 0 1,0-1-1,1 1 0,-1-1 0,1 0 0,1 0 0,-1 0 0,1-1 0,-1 1 0,1-1 0,1 0 1,-1-1-1,0 1 0,1-1 0,0 0 0,0 0 0,6 2 18,-2-3-11,1 1 0,0-1 0,0-1-1,-1 0 1,1 0 0,0-1 0,0 0-1,0-1 1,0 0 0,0-1 0,0-1 0,-1 1 11,4-2-11,0-1 1,0 0-1,-1-1 1,0 0-1,0-1 1,0 0-1,-1-1 1,9-8 10,-11 7 24,1-1 1,-2-1 0,1 0-1,-1 0 1,-1 0 0,0-1 0,-1-1-1,0 1 1,-1-1 0,-1 0-1,2-6-24,2-9 95,-1 0 0,-2-1 0,-1 0 0,-1 0 0,-1-1-95,-1-3 110,-2 1 0,-1-1 0,-1 1-1,-2 0 1,-7-26-110,5 32 71,-1 0 1,-2 0-1,-1 0 0,-1 1 0,0 0 0,-16-22-71,19 35 12,0 1 0,0 0-1,-1 1 1,-1 0 0,1 0 0,-2 1-1,1 0 1,-1 1 0,-1 0 0,1 0 0,-7-2-12,12 8-6,0-1 1,-1 1-1,1 0 1,0 0 0,-1 0-1,1 1 1,-1 0-1,1 0 1,-1 1 0,1 0-1,-1 0 1,0 0-1,1 1 1,-1 0 0,1 1-1,-1-1 1,1 1-1,0 0 1,0 1 0,0-1-1,0 1 1,0 1-1,0-1 1,-3 4 5,-4 2-9,1 2 0,1 0 0,0 0 0,0 1 0,-7 11 9,-3 8-40,-17 30 40,25-37-19,0 1 0,2 0 0,0 1 0,2 0 0,1 0 0,1 1 0,1 0 0,2 0-1,-1 15 20,5-28-19,0 0-1,1-1 0,0 1 0,1-1 0,0 1 0,1-1 0,1 0 0,0 0 0,2 3 20,-1-6-33,1 1-1,-1-1 0,2 0 1,-1-1-1,1 1 1,1-2-1,0 1 1,0-1-1,1 0 0,-1 0 1,8 4 33,-6-6-22,0 0 0,1 0 1,-1-1-1,1-1 0,0 1 0,0-2 0,1 1 1,-1-2-1,1 0 0,0 0 0,-1-1 1,9 0 21,5-1 7,0-2 1,0 0-1,0-2 0,0 0 1,9-5-8,-17 5-188,-1-1-1,0-1 1,-1-1 0,1 0 0,-1-1 0,-1-1 0,1 0-1,-2-1 1,1-1 0,-1 0 0,-1 0 0,0-1-1,0-1 1,4-7 188,13-20-3994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1:41:55.21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11434 6846 224 0,'-4'0'85'0,"0"0"-66"0,-3-3 14 0,7 3 4 16,0 0-12-16,0 0-3 16,-3 3-6-16,3 6-2 15,0 10-8-15,0 3 7 0,3 12 6 16,1 17 1-16,-1 21 3 16,1 6-11-16,3 13-2 15,0 31-6-15,0-2-3 16,-3 11 0-16,-1 13-1 15,1-9 0-15,-1-6 0 16,-3-13-3-16,0-13 2 16,0-15 1-16,0-19 0 15,0-16-14-15,0-15-3 16,0-16-33-16,0-10-15 0,4-12-72 16</inkml:trace>
  <inkml:trace contextRef="#ctx0" brushRef="#br0" timeOffset="151.015">10897 7250 216 0,'-49'-72'82'0,"28"35"-64"0,-11-17 20 0,18 39 5 16,0-1-9-16,3 3 0 15</inkml:trace>
  <inkml:trace contextRef="#ctx0" brushRef="#br0" timeOffset="361.675">10760 7034 493 0,'21'16'28'0,"11"12"-1"16,6 9-8-16,19 17-4 15,13-1-6-15,12 16-4 16,2 16 0-16,1 9-1 16,10-3-2-16,0-3 1 15,-3 6-2-15,-4 6 2 16,-7-3 0-16,-6-9 1 15,-1-13-2-15,-4-9 1 16,-3-10-4-16,-3-12 0 16,-11-9-34-16,-11-10-15 15,-10-9-69 1,-11-13-72-16,-14-13 58 16</inkml:trace>
  <inkml:trace contextRef="#ctx0" brushRef="#br0" timeOffset="633.117">11659 7376 260 0,'-17'25'96'0,"20"-16"-75"0,8-3 28 0,-4-2 6 15,3-4-14-15,8-4-3 16,7-5-16-16,3-7-6 16,4-9-9-16,3-12-5 0,0-7-1 15,4-3-1-15,7 0 2 16,0 6-21-16,-4 16-7 16,0 15-137-1</inkml:trace>
  <inkml:trace contextRef="#ctx0" brushRef="#br0" timeOffset="828.377">12019 7815 284 0,'-28'40'107'0,"35"-36"-83"15,11-8 4-15,-8-2-4 0,15-13-8 16,7-18 1-16,10-23-9 15,4-6-3-15,-4 7-3 16,-3 9-24-16,0 12-7 0,7 10-107 16</inkml:trace>
  <inkml:trace contextRef="#ctx0" brushRef="#br0" timeOffset="1561.55">12428 7131 252 0,'-24'35'96'0,"20"-13"-75"0,-3 3 14 0,4-16 3 16,-1 10-9-16,4-10-2 16,4 7-9-16,3-7-1 15,0-2-10-15,7-4 5 0,7-9 3 0,7-13-3 16,11-19 1 0,7-6-6-16,7-3 1 0,-7 3-5 15,-1 13 0-15,-2 3-10 16,-4 6-3-16,-1 6-57 15,-2 7-25-15,3 9-52 16</inkml:trace>
  <inkml:trace contextRef="#ctx0" brushRef="#br0" timeOffset="2373.619">12936 6645 244 0,'-24'0'90'0,"17"3"-70"0,-4-3 19 15,4 0 5-15,3-3-16 16,1 0-6-16,-1 0-9 15,1 0-1-15,3 3-7 16,0 0 1-16,0 0 4 0,0 0 5 0,0 0 3 16,0 0 2-16,0 0 0 15,0 0-7-15,0 0 0 16,0 0-6-16,0 0-2 16,0-3-2-16,0 3-3 15,0 0 1-15,0 0 1 16,0 0-3-16,0 0 0 15,0 0 1-15,0 6 2 16,0-3-1-16,3 6-1 16,4 1 1-16,1-4 1 15,2-3 3-15,8-6 4 16,3-9 0-16,7-7 2 16,4-6 0-16,7 0 1 15,-1-1-9-15,1 5-1 0,0 2-2 16,-4 3 2-16,-3 7-1 15,-4 2 2 1,-3 4-2-16,-4 3 2 0,-3 0-4 16,-4 0 0-16,-3-6-37 15,-1 3-16-15,-3-7-20 16,-3-5-6-16,-1 5-72 16</inkml:trace>
  <inkml:trace contextRef="#ctx0" brushRef="#br0" timeOffset="2988.632">12682 6140 220 0,'-21'-22'85'0,"11"13"-66"0,-4-7 12 16,6 13 3-16,5-3-9 15,3 6 0-15,3 9 3 16,8 4 3-16,7 9-17 16,3 9 1-16,4 1 1 0,-1 5-4 15,1 1-2-15,-4 3-3 16,0 9 0-16,-3 3-4 16,-4 3-2-16,0-2 6 15,0-7 3-15,0 0-3 16,-3-13 1-16,3-5-1 15,0-14 3-15,7 1 4 16,4-13 3-16,7-6-3 16,3-13 2-16,4 4-5 15,0-7 1-15,-1 0-5 16,1 0 1-16,-3 0-5 0,-5 7-2 16,-2-4 0-16,-5-3-1 15,-3-3 0-15,1 0 2 16,-5-3-3-16,-3-3-2 15,-7-6-25-15,0 2-11 16,-3 4-5-16,-4 6 0 16,-4 3-12-16,1 7-1 15,-4 2-34-15,0 7-14 16,3 0 3 0</inkml:trace>
  <inkml:trace contextRef="#ctx0" brushRef="#br0" timeOffset="3274.554">13212 5955 268 0,'-25'-44'101'0,"14"29"-78"0,1-4 15 16,6 13 2-16,1-1-2 15,-1 4 2-15,4 0-3 16,0 3 2-16,4 6-21 16,3 7 7-16,3 6 5 0,8 12-5 15,3 26 0-15,7 21-8 16,8 10 0-16,6 21-6 15,14 20-1-15,8 0-4 16,3-10-1-16,-7 3-6 16,-4-15 1-16,-6-10 0 15,-8-22 2-15,-7-15-3 16,-6-16-2-16,-8-13-38 0,-7-9-15 16,-4-16-73-16,8-12-30 15,-4-10-1 1</inkml:trace>
  <inkml:trace contextRef="#ctx0" brushRef="#br0" timeOffset="8062.396">12097 9912 184 0,'3'-25'68'0,"-3"16"-52"0,0-4 14 16,0 7 4-16,0 3-8 16,0 0-3-16,0 0 2 15,0 3 1-15,-3 6-13 16,-4 10-8-16,0 9-1 0,0 9-1 16,0 13 1-16,-4-3 0 15,0 0 0-15,1 0-2 16,-1-3 1-16,4-1-2 15,4 4-1-15,3 0 1 16,0 0-1-16,3-6 0 0,8-7 0 16,3-9-3-16,3-13 2 15,8-12-1-15,7-12-2 16,3-4 5-16,4-3 1 16,0 0 0-16,3 3-2 15,4 3 3-15,0 13 0 16,0 3 7-16,-4 3 6 15,-7 13 1-15,-6 6 1 16,-12 6-3-16,-6 7 1 16,-11-1-7-16,-7 10-3 15,-7-3-3-15,-4-3 0 16,-3-1-2-16,0-2-1 16,-4-1-2-16,0-6 1 15,4-6 1-15,3 3 0 16,4-9-29-16,4-3-10 15,3-10-25-15,0-10-10 0,7-8-51 16</inkml:trace>
  <inkml:trace contextRef="#ctx0" brushRef="#br0" timeOffset="8358.057">12213 9310 248 0,'-49'-47'93'0,"28"28"-72"0,3 1 0 0,14 15-2 16,4 3-4-16,4 9 3 16,10 10-4-16,7 6 2 15,7 22-9-15,8 19 0 0,-1 12 3 16,4 0-6-16,3 7 0 15,8 19-2-15,6 2 1 16,4-9-2-16,3-9-1 16,-6-9 1-16,-4-10-1 15,-4-10-29-15,-3-18-10 16,-4-13-91 0</inkml:trace>
  <inkml:trace contextRef="#ctx0" brushRef="#br0" timeOffset="8721.701">12852 9806 132 0,'-14'-10'49'0,"7"17"-38"0,-4 2 26 16,4 0 8-16,3 4-11 16,1 15-5-16,3 10-5 15,3 3-1-15,4 9-13 16,4-6 3-16,3-4 1 0,7-2-7 15,4-7-2-15,7-9-3 16,7-6 1-16,-1-16 4 0,1-9 6 16,0-10 2-16,-11-22 3 15,-3-15 3 1,-11 5 2-16,-10-5-10 0,-12 9-5 16,-6 3-5-16,-7 0 0 15,-11 16 0-15,-3 6 3 16,-4 9-8-16,-7 10 0 15,4 6-16-15,3 10-3 16,11 3-11-16,10-1-3 16,11 4-25-16,11-3-12 15,10-1-36 1</inkml:trace>
  <inkml:trace contextRef="#ctx0" brushRef="#br0" timeOffset="8949.5">13180 9661 228 0,'-14'-43'88'0,"7"27"-69"0,3 0 24 0,4 16 5 0,0 3-12 16,7 10-3-16,11 9-13 15,6 6-5-15,5 10-8 16,6 12-1-16,11 16 1 0,10 12-3 16,4-3-3-16,4-6 0 15,-4-3 1-15,-4-3-1 16,-3 0 2-16,-7-7-29 15,-4-9-9-15,-10-9-62 16,-14-32-78 0</inkml:trace>
  <inkml:trace contextRef="#ctx0" brushRef="#br0" timeOffset="9473.153">13261 9806 164 0,'7'9'63'0,"4"7"-49"0,13 3 18 0,-13-13 5 16,3-3-4-16,4-9 3 16,3-7-3-16,3-12 0 15,1-6-18-15,0-23 0 0,-4-15 1 16,-7 7-2-16,-10-1 0 16,-8 10-6-16,-6-1 0 15,-12 11-3-15,-2 8 0 16,-8 7-8-16,-10 6 0 0,-15 6-1 15,1 13-1-15,6 6 4 16,15 16 2-16,17 19-2 16,18 18 0-16,18 10 1 15,10-13 0-15,11-6 0 16,3-9 0-16,11-10 0 16,7-15 0-16,0-23 6 15,0-21 6-15,-7-16-2 16,-7 0 2-16,-11-6-5 15,-10-4-2-15,-11-2 0 16,-10-4 1-16,-15 10-3 16,-10 9-2-16,-7 15 2 15,-4 20 2-15,4 25-4 16,10 12-3-16,7 13-2 16,11 18 3-16,11 20 0 0,14 2 1 15,10-12 0-15,7-9 0 16,4-10 0-16,7-13 0 15,7-18 0-15,11-9 2 16,-4-20-6-16,-7-21-1 16,-7-13-58-16,-4-6-25 15,-3 0-57 1</inkml:trace>
  <inkml:trace contextRef="#ctx0" brushRef="#br0" timeOffset="10360.26">14288 8918 180 0,'-18'-18'68'0,"7"8"-52"0,1-2 1 0,3 5 0 15,-4-2-5-15,0-4 1 16,1 1 6-16,-1-1 5 0,1 4 22 15,10 9-25-15,10 9-1 16,8 13-4-16,7 13-1 16,10 18 4-16,14 4-5 15,4-7 0-15,4-6-6 16,-4-13-3-16,-4-9 0 16,-7-13-1-16,-6-15 9 15,-8-19 3-15,-11-16-1 16,-9-9 1-16,-8 0-9 15,-11 0-4-15,-14-4-2 16,-7-5 1-16,-10-4-3 16,-4 3 0-16,4 7-23 15,7 12-10-15,10 10-15 16,11 9-5-16,10 13-6 0,15 15-1 16,14 16-8-1,17 9-41-15,7 4 24 16,4 2 69-16,-3 1 37 15,-4-10 66-15,-8-6 26 16,-9-9-34-16,-8-13-17 16,-11-3-24-16,-6-22-7 15,-4-16-17-15,-7-16-6 0,-4 1 0 16,-3 3 0-16,3 2 3 16,4 11-3-16,7 5-2 15,4 10-2-15,3 9 0 16,4 10 2-16,3 9 2 15,3 7-3-15,1-1-3 16,7 10 0-16,3-3 1 0,4 2-32 16,3-2-12-16,0-3-41 15,4-4-17-15,-7 0-11 16</inkml:trace>
  <inkml:trace contextRef="#ctx0" brushRef="#br0" timeOffset="10989.223">14898 7877 236 0,'-71'-28'88'0,"54"28"-69"0,-1 10 6 0,11-1 0 16,3 10-12-16,4 15 0 16,4 16-1-16,7 10 0 15,3 0-6-15,10-4-2 0,12 7 2 16,2-1-1-16,5 4 0 15,-1-9-3-15,-3-16-2 16,-4-13 3-16,0-19 0 16,-6-12 5-16,-8-16 3 15,-7-6 0-15,-11-13 1 16,-10-12-4-16,-10-19-3 16,-15-9-2-16,-17-4 0 15,-11-15-2-15,-7-19-1 16,-18 0 1-16,-17 3-1 15,-1 4 0-15,12 15 0 16,13 21 0-16,18 26 2 16,14 25-1-16,14 19-1 0,15 16 1 15,13 12 1 1,15 31-3-16,24 23 0 0,22 9 1 16,17 9 2-16,3 12-1 15,11 1-1-15,8-13-2 16,-1-24 1-16,-10-20-1 15,-15-16 0-15,-10-15 4 16,-7-15 1-16,-18-23 1 16,-10-15 2-16,-11-10-1 15,-10-3 0-15,-11 3-6 16,-4 7 1-16,-3 6 2 16,3 15 3-16,8 13-4 15,6 22-3-15,4 22 1 0,8 9 0 16,2 0-2-16,4-6 0 15,8-9 2-15,2-7 0 16,5-12 1-16,2-3 2 16,1-13-10-16,0-12-2 15,-4-4-57-15,1-18-25 16,-12-1-39 0</inkml:trace>
  <inkml:trace contextRef="#ctx0" brushRef="#br0" timeOffset="11664.809">15452 8009 252 0,'21'47'93'0,"-7"-34"-72"0,14-10-6 15,-17-6-8-15,3-10-5 16,0-9 3-16,-3-9 2 15,-4-1 3-15,-7-11-5 16,-7-8 8-16,-11-8 4 0,-10-16-5 16,-11 2 1-16,-3-5-2 15,-8-7 1-15,-10-21-6 16,-14-4-2-16,-11 7-4 16,11 12-1-16,11 25 16 15,17 16 7-15,14 28-6 16,18 15-2-16,18 26-4 0,20 41-1 15,22 15-1-15,14 32 2 16,25 28-5-16,24 18-1 16,11 29-2-16,0-6 1 15,11 15-2-15,-11-19 2 16,-18-27-4-16,-21-29 0 16,-17-29 1-16,-19-21 2 15,-27-34-3 1,-14-17 0-16,-22-30 1 15,-17-23 0-15,-18-12 0 16,0-10-3-16,0-3 2 0,7 4 1 16,11 9 0-16,7 6-3 15,10 3 2-15,7 10 1 16,4-1 0-16,7 4 0 16,4 0 0-16,3-7 0 15,0 4 0-15,0-3 0 16,0-1 2-16,-3 4-1 15,-1 3-1-15,-3 2 1 16,0 11 1-16,0 2 1 16,0 13 1-16,0 0-2 15,0 6-2-15,0 1-2 16,0 2-1-16,0-3 4 16,0-2 1-16,0-4-9 15,-3-4-3-15,3-2-52 0,0-3-24 16,3-7-64-1</inkml:trace>
  <inkml:trace contextRef="#ctx0" brushRef="#br0" timeOffset="11882.655">15801 7711 280 0,'-14'-6'104'0,"10"0"-81"0,4-1 25 0,0 7 4 15,7 4-23-15,7 5-6 16,4 3-14-16,7 4-4 15,3 0-3-15,0-4-10 0,-3-2-3 16,-7-1-69-16,-11-15-106 16</inkml:trace>
  <inkml:trace contextRef="#ctx0" brushRef="#br0" timeOffset="12266.69">15596 7313 272 0,'-24'-16'104'0,"24"19"-81"0,10 13-2 0,-3-3-7 0,7 6-2 16,8 6 3-16,2 6 3 16,4 3 3-16,1 1-11 15,-1-1 3-15,-3-9 3 0,-4-6-4 16,-4-12 1-16,-2-14-6 16,-5-5 1-16,-3-7-5 15,0-3 0-15,-3 3-3 0,-1 0-1 16,1 4-1-16,3 5-2 15,0 7 0-15,7 3 0 16,0 6-6-16,4 4-2 16,3-1 2-16,4-2 4 15,-1-7 1-15,-3 0 0 16,1-7 1-16,-5-5 3 16,-3-4 0-16,-3-3 3 15,-4-3-1-15,0 0-1 16,-3 4 1-16,-4 5 1 15,0 4-1-15,0 5 2 16,0 4-4-16,0 10 0 16,3 2 1-16,4 1 2 15,0 6-1-15,0-7-1 16,0-2-21-16,0-7-11 16,4-6-9-16,-4-7 0 0,0-12-76 15</inkml:trace>
  <inkml:trace contextRef="#ctx0" brushRef="#br0" timeOffset="12685.864">16140 6971 236 0,'-25'-3'90'0,"18"6"-70"0,3 13 4 0,4-4-5 15,4 14-12-15,-1 11-2 16,4 4-5-16,4 0-1 15,3-1 1-15,0-11 0 0,0-4 2 16,0-13-3-16,-3-5 0 16,0-14 1-16,-4-15 2 15,-4-12 3-15,-3-13 2 16,-3-3 10-16,-8-1 6 16,-7-8-3-16,-20-26-2 15,-22-18-8-15,-14-13-2 16,-8-25-4-16,-16-10-3 15,-5 19-3-15,15 23 1 16,14 24 21-16,18 29 8 16,17 27-7-16,18 26-2 15,17 22-2-15,18 31 1 16,22 22 3-16,13 7 2 0,11 12-8 16,25 25-4-16,17 0-4 15,4-3-2-15,7 6-6 16,7 3 1-16,-8-18-33 15,-16-20-13-15,-12-15-142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1:39:58.22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3669 2497 152 0,'3'-28'57'0,"1"18"-44"0,3-18 10 0,-3 22 0 0,-1-16-9 15,1 0-3-15,-1-3 2 16,1-7 4-16,-1 14-9 16,1 2 7-16,-1 3 4 0,-3 7 3 15,0 6 2-15,0 6-5 16,0 7-1-16,-3 9-2 16,-4 0 0-16,0 6-2 15,-4 3-1-15,-3 7-5 16,-7 0-3-16,-7 15-5 15,-1 16-2-15,1 0 1 16,7 0 2-16,-4-13 0 16,4-9 2-16,7-9-4 15,3-10 0-15,8-6 1 16,3-9 0-16,3-4-40 0,1-9-18 16,3-9-74-1</inkml:trace>
  <inkml:trace contextRef="#ctx0" brushRef="#br0" timeOffset="258.308">3404 2409 244 0,'-10'3'90'0,"6"0"-70"0,4 1 6 0,0 2-3 0,4 0-2 15,6 3 2-15,4 7-8 16,1-3-4-16,6 12-6 16,3 3-2-16,5 10 3 0,9 12-3 15,-6 0-2-15,3 6 0 16,4-5 1-16,-11-8-34 16,1-8-16-16,6-4-79 15</inkml:trace>
  <inkml:trace contextRef="#ctx0" brushRef="#br0" timeOffset="469.167">3863 2738 240 0,'-21'-37'90'0,"14"37"-70"0,0-3 26 0,3 6 5 16,1 6-11-16,-1 10-3 15,4 9-15-15,0 7-6 16,4-1-9-16,-1 4-5 0,4-1-1 15,7-2-1-15,4-4 2 16,3-3-14-16,7-2-5 0,-7-5-70 16,4 5-31-1,-4-1-7 1</inkml:trace>
  <inkml:trace contextRef="#ctx0" brushRef="#br0" timeOffset="1054.311">5119 2506 208 0,'-7'-19'77'0,"3"10"-60"0,-3 0 19 0,4-1 7 0,-1 10-2 15,1-3 2-15,3 3-12 16,3 3-4-16,4 16-16 16,4-6-2-16,3 9 1 0,4 3-6 15,-1 3 0-15,-3 6 0 16,4 4 0-16,0 3-2 16,-1 0-2-16,1 6 1 15,-1-13-1-15,5-9-3 16,-8-6 0-16,0 0-49 15,0-13-20-15,0-12-70 16</inkml:trace>
  <inkml:trace contextRef="#ctx0" brushRef="#br0" timeOffset="1288.564">5373 2425 304 0,'0'0'115'0,"0"3"-89"0,3 9 8 0,1-2-4 16,-1-1-5-16,1 10 0 16,3-3-8-16,-3 12-2 15,-4 16-9-15,0 12-2 0,-11 20 2 16,4-7-3-16,-4 0 0 16,1 0-1-16,-1 3-2 15,4-13 1-15,4-9 1 16,3-15-30-16,3-13-11 15,4-19-123 1</inkml:trace>
  <inkml:trace contextRef="#ctx0" brushRef="#br0" timeOffset="1517.396">5634 2801 376 0,'-4'13'143'0,"1"-1"-112"0,3 16 8 16,-4-9-4-16,4 6-23 15,0-3-4-15,0 6-3 0,0-6-1 16,4 19-2-16,-1-6-15 0,4 2-6 16,4 4-61-16,0 0-25 15,-4 0-43 1</inkml:trace>
  <inkml:trace contextRef="#ctx0" brushRef="#br0" timeOffset="2310.171">8371 2356 264 0,'11'-6'99'0,"-11"18"-77"0,0 16 9 16,0-12-2-16,-4 6-9 16,-3 6-1-16,-3 3-3 15,-1 4 0-15,-3 9-8 16,-3 6 1-16,-1 6 2 0,-3 1-4 16,3-7-2-16,0-3-2 15,1-3-3-15,3-6 1 0,0-4-1 16,3-6-20-1,0-3-9-15,4-6-40 0,0-6-19 16,7-7-33 0</inkml:trace>
  <inkml:trace contextRef="#ctx0" brushRef="#br0" timeOffset="2565.789">8015 2491 216 0,'-3'-13'82'0,"3"13"-64"0,3 0 15 0,-3 0 2 16,4 0-1-16,6 9 2 16,-3-2 0-16,7 12 0 0,1-4-19 15,2 13-4-15,8 16 1 0,3 16-8 16,4 6-3-16,7-4-2 16,-1-5 1-16,5-4-6 15,-1-3 1-15,-3-9-37 16,-4-3-15-16,-3-16 1 15,-7-7 4-15,-4-15-48 16,-7-9-41 0,0-4 58-16</inkml:trace>
  <inkml:trace contextRef="#ctx0" brushRef="#br0" timeOffset="2853.656">8502 1174 220 0</inkml:trace>
  <inkml:trace contextRef="#ctx0" brushRef="#br0" timeOffset="3177.952">9119 2500 312 0,'-10'-13'118'0,"6"4"-92"0,1 0 11 0,3 9-1 15,0 9-18-15,3-9-2 16,4 16-8-16,4 3-3 16,3-4-2-16,4 13-3 0,3 1 1 15,3 8-1-15,5 7 0 16,2 0 0-16,5 3 2 15,-5-3-28-15,-2-9-9 16,-1-7-117 0</inkml:trace>
  <inkml:trace contextRef="#ctx0" brushRef="#br0" timeOffset="3467.957">9546 2409 292 0,'-10'-28'110'0,"10"15"-86"0,-7 1 16 16,3 12 2-16,4 0-14 15,-4 6-4-15,1 16-11 16,3 6-6-16,-4 10-4 16,1 18 0-16,-1 13 2 0,1 16-2 15,-1 0 0-15,1-4-1 0,-1 1-2 16,1-4 1-16,3-6-1 15,0-15 0-15,0-10 2 16,3-16-30-16,1-12-13 16,-1-10-67-16,4-9-29 15,4-9 21 1</inkml:trace>
  <inkml:trace contextRef="#ctx0" brushRef="#br0" timeOffset="3771.201">9645 2716 244 0,'-11'-6'90'0,"8"6"-70"0,3 0 28 0,0 0 7 0,0 6-14 15,0 7-1-15,3 9-14 16,4 9-4-16,0 7-13 16,4-4-1-16,0 4-1 0,-1 3-6 15,4 3 0-15,0 0-1 16,1-1 2-16,-1-2-19 16,-4 0-6-16,1-10-45 15,-4-9-19-15,-4-12-52 16</inkml:trace>
  <inkml:trace contextRef="#ctx0" brushRef="#br0" timeOffset="4728.484">9567 2911 236 0,'-3'-3'90'0,"-1"3"-70"0,1 0 13 0,3 0-1 0,0 0-8 16,0 0-2-16,0-3 1 15,-4-4 0-15,4-2-12 16,0-7 2-16,0-3 3 0,4-9-2 16,-1 3 0-16,1 0-4 15,-1 6 1-15,1 0-6 16,-1 7-1-16,1 6 0 16,-1 6 2-16,5 18 6 15,-1 11 2-15,3 8 1 16,4 4 1-16,0 3-4 15,0 3 0-15,1 3-5 16,-1 6-2-16,-4-2-2 16,1-1-3-16,-1-12 1 0,-2-10 1 15,-1-6 3-15,0-6 2 16,-4-3-1-16,1-4-1 16,3-2-3-16,0-1-2 15,3-3 3-15,8-9 0 16,7-12-1-16,3-11 1 15,4-11-4-15,3-1-2 16,0 1 4-16,1-1 3 16,-1 10-30-16,-3 9-14 15,-4 13-71-15,-4 3-30 16,-6 12-15 0</inkml:trace>
  <inkml:trace contextRef="#ctx0" brushRef="#br0" timeOffset="5839.093">8541 2854 204 0,'-7'-9'77'0,"3"0"-60"0,1-1 15 16,-1 10 4-16,4 0-5 15,0-3 2-15,4 0-6 16,-1 3 1-16,4 0-16 16,0 0 4-16,4 6 2 0,-1 4 1 15,1 8 1-15,0 1-3 16,-1 6 0-16,-3-3-1 15,-3 3 0-15,-4 0-6 16,0 4-4-16,-4-4-1 16,1 6-1-16,-1-3-2 15,1 4-2-15,-1-4 1 16,4-3 1-16,0-3-6 0,4-6 1 16,-1-1 1-16,11-15 1 15,7-9 7-15,8-1 6 16,2-5-6-16,5-1-1 15,-1 3-1-15,0 4 0 16,-6 3-24-16,-5 6-9 16,-3 0-103-16,-3 3-45 15,-4 6 38 1</inkml:trace>
  <inkml:trace contextRef="#ctx0" brushRef="#br0" timeOffset="7294.233">6163 5520 228 0,'0'-26'85'0,"-7"14"-66"0,-7 2 19 0,7 7 5 0,-4 0-13 16,-3 6-5-16,-7 10-8 15,-7 15-1-15,-8 25-9 16,-9 10 5-16,-1 6 1 0,0 0-2 15,4 9-1-15,3 10-9 16,7 0 0-16,-3-6-1 16,6-10 2-16,8-10-1 15,7-8-1-15,7-7-2 16,7-7 1-16,4-8 1 16,6-10 0-16,4-10-3 0,8-2 2 15,13-10-1-15,11 0 0 16,10 0 2-16,8 6 0 15,-1-3 0-15,4 16 0 16,7 9-3-16,4 19 2 16,-1 10 3-16,-20-1 1 15,-11-3 16-15,-11 7 8 16,-14 6-3-16,-10 9 0 16,-15 0-9-16,-13-3-4 15,-8-9-6-15,-14-3-2 16,4-10-1-16,-4-6-2 15,0-10 3-15,-3-9 2 16,3-12-4-16,0-7-3 16,0-12-2-16,4-13 3 0,11-12-2 15,-1-26 1-15,18-5 0 16,7-14-2-16,10-5 5 16,12-32 1-16,-1-9-3 15,7-13 1-15,4-25 0 16,3 3 2-16,-3-6-1 15,3 3-1-15,0 25-2 16,-10 26 1-16,-14 21 3 16,-11 19 1-16,-8 22 1 15,-9 19 0-15,-4 24-5 16,-8 17 1-16,-2 21 0 16,-1 14 0-16,-7 2 0 0,7-10 2 15,8-5-10 1,10-10-2-16,14-9-33 0,10-13-11 15,11-13-118 1</inkml:trace>
  <inkml:trace contextRef="#ctx0" brushRef="#br0" timeOffset="7584.676">6639 6539 284 0,'-24'3'107'16,"20"-6"-83"-16,4-4 17 0,0 4 4 0,7-3-6 16,4-4 1-16,10-2-13 15,0-1-7-15,14-5-11 16,8 5-4-16,10-3-1 0,-1 1-5 15,5 2 1-15,-8 4-11 16,1 2-3-16,3 4-79 16,3 0-35-16,-7 3-17 15</inkml:trace>
  <inkml:trace contextRef="#ctx0" brushRef="#br0" timeOffset="7894.847">7306 5447 252 0,'-25'-28'93'0,"22"19"-72"0,-11-1 22 0,10 10 8 15,-3 0-14-15,4 0-1 16,-1 16-15-16,4 6-5 15,0 22-9-15,7 28 2 0,7 6 1 16,4 13-3-16,7 28-2 0,6 7-2 16,5-4 0-1,6 16-2-15,0 0 2 0,4-3-2 16,7-10 2-16,3-2-15 16,1-17-5-16,-4-15-33 15,-7-28-15-15,-7-29-83 16</inkml:trace>
  <inkml:trace contextRef="#ctx0" brushRef="#br0" timeOffset="8139.636">7592 6269 280 0,'-25'34'104'0,"22"-21"-81"0,3-4 20 0,3-2 3 15,4-4-18-15,4 3-3 16,6-3-13-16,8-3-3 16,7 0-5-16,7-3-3 0,3-3 0 15,4 3 1-15,-4-4 1 16,0-2-23-16,-3 6-9 16,-7-3-116-1,0-4-60-15,-4-2 96 16</inkml:trace>
  <inkml:trace contextRef="#ctx0" brushRef="#br0" timeOffset="8386.971">7983 5582 308 0,'-17'-9'115'0,"10"9"-89"0,0 0 14 15,3 9 1-15,4 4-17 16,0 12-1-16,7 12-11 15,4 14-3-15,3 2-5 16,3 16 2-16,1 19 3 0,3 9-5 16,4-3 0-16,7-3-2 15,7 12 1-15,3-2 0 16,7-4 1-16,-3-22-22 0,-7-6-10 16,-11-22-30-16,-7-9-11 15,-10-19-76 1</inkml:trace>
  <inkml:trace contextRef="#ctx0" brushRef="#br0" timeOffset="8643.958">8079 5234 344 0,'24'13'129'0,"-10"15"-100"0,18 22 15 0,-11-22 1 15,11 19-19-15,17 35-4 16,4 9-11-16,4 25-3 16,-1 19-4-16,4-1-3 0,0-2 2 0,-3 16-2 15,-8-7-1-15,-10-16 1 16,-11-15 1-16,-7-7-10 16,-10-9-4-16,-11-9-49 15,-7-13-23-15,-4-19-77 16</inkml:trace>
  <inkml:trace contextRef="#ctx0" brushRef="#br0" timeOffset="9187.379">5722 7950 268 0,'-3'-38'101'0,"6"22"-78"0,1-6 20 0,-1 13 5 0,8-1-13 16,6-2 0-16,19-1-7 16,17-2 0-16,14-7-16 15,10-10 6-15,36-5 3 0,21-7 0 16,43 0 2-16,9 6-9 15,30 7-3-15,-1 3 0 16,14 0 3-16,-10-1-4 16,10 4 2-16,-17 0-5 15,-22 0-2-15,-10 0-2 16,-17 0 0-16,-26 6 0 16,-27 0 1-16,-19 4-5 15,-20 5 1-15,-11 4-5 16,-14 3-1-16,-11 3-33 15,-10 6-11-15,-11 7-46 0,-4-1-16 16,-6 10-53 0</inkml:trace>
  <inkml:trace contextRef="#ctx0" brushRef="#br0" timeOffset="9953.351">6632 8395 204 0,'-24'-28'77'0,"16"15"-60"0,-2-6 21 0,3 13 6 16,0-3-13-16,0-1-6 15,0 4-3-15,-4 6-2 16,1 3-11-16,2 13 3 0,-2 9 2 16,-4 15-3-16,0 23 1 15,3 9-1-15,4 4 1 16,3 18-4-16,4 22-3 15,8 0 2-15,9 3 0 16,11 22 1-16,1-13 0 16,9-12-2-16,8-18-1 15,7-20-1-15,7-22 2 16,4-18 1-16,-1-22 1 16,-6-16 0-16,-4-19 0 15,-4-28 4-15,-3-16 3 16,-4-9 0-16,-7-13 4 0,-6-24-9 15,-12-1-1-15,-13 3-1 16,-11-5 2-16,-7-1-5 16,-8 9-1-16,-13 19-2 15,-11 17 1-15,-10 17-2 16,-11 20 2-16,7 15-2 16,-4 16-1-16,15 10-2 15,7 5 1-15,10-2-1 16,11-4 0-16,7-2-18 15,10-7-7-15,11-10-28 16,11-5-12-16,14-4-18 16,13-3-5-16,-2 6-48 15</inkml:trace>
  <inkml:trace contextRef="#ctx0" brushRef="#br0" timeOffset="10238.139">7535 8793 360 0,'-14'16'134'0,"11"-16"-104"0,3 0 5 0,3 0-6 0,8-3-13 15,-4-4 1-15,7-2-1 16,4-1-1-16,3-5-7 15,7 2-3-15,7-2 1 0,4-4-5 16,7 0-3-16,3-3 1 16,4 3 2-16,-3 0-11 15,3 4-6-15,-4 2-46 16,0 1-22-16,-3-1-76 16</inkml:trace>
  <inkml:trace contextRef="#ctx0" brushRef="#br0" timeOffset="10762.517">8520 8147 204 0,'7'-31'77'0,"-11"15"-60"0,1-3 28 0,-1 13 9 15,-3-3-11-15,0-1 0 16,-4 1-11-16,1-1-5 16,-1 1-15-16,-3 3 3 0,0 6 5 15,0 9-5-15,0 13 0 16,0 12-5-16,3 7-1 0,4 6-5 16,3 7-1-16,4 21-1 15,8 19 1 1,-1-22-2-16,14 41 2 0,7 15-4 15,4-8 0-15,-1-14 5 16,8-18 2-16,7-10 0 16,4-21-1-16,2-13-1 15,1-19 2-15,0-13 1 16,-3-15 3-16,-8-12-3 16,-3-20 1-16,-7-12-1 15,-8-9 1-15,-10-4-2 16,-7 7-1-16,-10-1-1 15,-11 7 0-15,-14 10-2 16,-11 9 1-16,-11 12-2 16,1 10-1-16,3 15 1 15,0 19-1-15,11 16 0 0,7 16 0 16,3-1-7-16,7-9-3 16,8-3-45-16,3-15-21 15,3-17-111 1</inkml:trace>
  <inkml:trace contextRef="#ctx0" brushRef="#br0" timeOffset="11755.59">9980 6586 180 0,'-21'15'68'0,"10"-2"-52"0,-3 9 19 0,7-10 5 15,-3 1-3-15,-5 3 1 16,1-1-2-16,0-5 3 16,4-1-22-16,-1 0-3 0,15-9 7 15,10-3-4 1,7-3-4-16,7-3 0 0,7-1-6 15,15 4-2-15,13-3 0 16,4-1-1 0,0 4-2-16,-7 0-2 0,-3-1 1 15,-8 1 1-15,-7 3-3 16,-6 6 0-16,-8 10-45 16,-10 5-22-16,-4 1-86 15</inkml:trace>
  <inkml:trace contextRef="#ctx0" brushRef="#br0" timeOffset="11993.509">10089 7282 252 0,'-28'44'96'0,"25"-22"-75"0,3-4 14 0,0-8 3 15,7-10-7-15,10 0 2 16,12 0-6-16,13-13-2 15,11-6-13-15,3-6-3 0,1-3-2 16,6 0-3-16,8 3-1 16,3 6-1-16,-4 3 1 15,-6 13-11-15,-4 0-4 16,-11 0-41-16,-6 0-17 16,-1-13-74-1</inkml:trace>
  <inkml:trace contextRef="#ctx0" brushRef="#br0" timeOffset="12999.1">12231 5526 148 0,'14'-32'57'0,"-11"20"-44"0,5-10 16 16,-8 9 6-16,0 4 3 15,0-10 4-15,0 0-6 16,0 1-1-16,0-8-20 16,-4 1 6-16,0-3 6 0,1 0-4 15,-4 6-1-15,-4-3 5 0,1 0 3 16,-4 0-3-16,-8 6-2 16,-6 10-7-16,-4-1-1 15,1 16-6-15,-1 4-1 16,0 9-4-16,0 9-1 15,1 6-6-15,2 4 1 16,1 12 0-16,4 7 2 16,6 18-3-16,7 9-2 15,8-5 2-15,6-4 0 16,8-12 7-16,3-16 6 16,7-13-2-16,7-15 0 15,11-13-2-15,4-12 2 16,2-22 1-16,1-25 1 15,-3-10-4-15,-12-3-3 16,-6 3 0-16,-4 4-1 16,-7 12 0-16,-3 3 0 15,-4 9 2-15,0 32 3 16,-3 6-2-16,3 22-4 16,0 19 1-16,3 28-3 15,1 10-1-15,3 9 1 16,0 9-1-16,4 13 0 15,-1-9 0-15,1-13 2 16,3-13 1-16,-3-3-8 16,-1-9-2-16,1-3-31 15,0-7-13-15,-4-9-20 16,-4-3-9-16,-6-9-73 16,-1-7-66-1,-3-9 82-15</inkml:trace>
  <inkml:trace contextRef="#ctx0" brushRef="#br0" timeOffset="13345.139">11726 7068 304 0,'-17'29'115'0,"17"-20"-89"0,7 0 14 0,0-2 1 0,10-7-6 16,8-7 4-16,10-5-1 15,11-13-2-15,21 0-19 16,14-7-4-16,4-2 1 0,3-1-8 16,15 4-1-16,6-3-1 15,-3-7 2-15,-7 6-5 16,-4 1-1-16,0 6 2 15,-7 6 1-15,-7 6-4 16,-10 7 1-16,-15 9-20 16,-10 9-7-16,-10 0-41 15,-8 7-17-15,-11-3-87 16</inkml:trace>
  <inkml:trace contextRef="#ctx0" brushRef="#br0" timeOffset="13782.406">11956 7965 316 0,'-18'10'118'0,"14"-10"-92"0,8-4 13 15,3 1-2-15,7-6-3 16,11-4 5-16,14-5-11 16,7-1-4-16,3-3-14 15,0 3-6-15,-3 0-3 0,0 7-1 16,-4-4 0-16,1 3 0 16,-1-2 2-16,0-1-30 15,1 0-11-15,-4-2-26 0,-4-4-12 16,0-3-72-1</inkml:trace>
  <inkml:trace contextRef="#ctx0" brushRef="#br0" timeOffset="14257.525">12771 7222 284 0,'-7'-9'107'0,"-1"9"-83"0,-2 0 8 0,3 0 1 0,0 0-6 16,-4 0 2-16,1 0-3 15,-5 0 1-15,1 9-15 16,4 0 2-16,-1 10 0 0,4 6-1 16,4 7 0-16,6 9-5 15,4 34 0-15,7 9-5 16,7 4 0-16,4 16 1 15,3 12 0-15,8-7 4 16,2-11 3-16,12-17-4 16,10-21 1-16,7-23-5 15,0-18-2-15,-4-19 6 16,1-19 3-16,-4-25-3 16,-11-3-2-16,-10-6 9 15,-14 0 2-15,-11 9-3 16,-14 0-3-16,-7 13 1 0,-11 6 0 15,-10 15-5-15,-18 10-4 16,-10 6-1-16,-8 13-1 16,4 19-3-16,7 18 2 15,7 7-10-15,11-3-5 16,7-13-23-16,10 0-10 16,4-13-25-16,7-12-9 15,7-12-92 1</inkml:trace>
  <inkml:trace contextRef="#ctx0" brushRef="#br0" timeOffset="14724.666">11377 10336 308 0,'-25'0'115'0,"22"-4"-89"0,-4-2 19 0,7 6 4 16,3-3-14-16,4-3-2 16,11-4-8-16,7 4-4 15,10-6-11-15,18-4 0 0,10-3 3 16,4-6-7-16,0-6-1 15,1-1-3-15,2 10 1 16,4 7 0-16,-3 5 1 16,-8 7-27-16,-6 6-11 15,-11 4-60-15,-15-7-27 0,-17 0-32 16</inkml:trace>
  <inkml:trace contextRef="#ctx0" brushRef="#br0" timeOffset="14983.644">11726 10737 324 0,'-3'19'123'0,"6"-13"-95"0,8 3 9 0,-4-2 0 15,7-4-10-15,4 0-1 16,6-3-6-16,5-3-2 15,6-7-10-15,11-5 1 0,7-10 2 16,7-4-6-16,0-5-1 16,-7-7-4-16,-4 0-3 15,-3 4-40-15,-7 2-19 16,-4 4-111 0</inkml:trace>
  <inkml:trace contextRef="#ctx0" brushRef="#br0" timeOffset="15715.507">12965 9922 176 0,'-32'34'66'0,"18"-21"-52"0,0 6 10 16,7-10 0-16,0 4 10 16,-1-1 6-16,1 1 5 15,0-1 2-15,4-2-25 16,3-1 9-16,3-3 4 0,4-6-2 16,8-6 1-16,6-3-11 15,14-1-1-15,11-9-11 16,7-3-2-16,3 0-5 15,1-3-3-15,-4 7 0 16,3-4 1-16,0 6-3 0,-3 0 0 16,-7 4-52-16,-7 2-22 15,-7 1-101 1</inkml:trace>
  <inkml:trace contextRef="#ctx0" brushRef="#br0" timeOffset="16287.445">13296 9401 324 0,'-7'-6'123'0,"4"-3"-95"0,-1-7 11 16,4 10-1-16,4-7-8 15,3-6 0-15,7 0-9 16,7-2-2-16,11 5-11 16,10 0 4-16,7 7 3 0,1 6 6 15,-4 3 2-15,-8 6 1 16,-2 6 2-16,-12 7-10 16,-2 0-4-16,-8 12-5 15,-4 7 0-15,-6 0-6 16,-4 9-1-16,0-10 0 15,0-5 0-15,0-4-3 16,3 0 2-16,4-6-1 0,8-3-2 16,2-3 3-16,8-1 0 15,3-2-2-15,14-1 2 16,4-2 1-16,7 5 2 16,-3-5-1-16,-5-1-1 15,-6 1 1-15,-7 2-1 16,-7 4 2-16,-4 0 3 15,-11 2 0-15,-10 1 2 16,-7 9-4-16,-10 7-2 16,-11-1 0-16,-8 10-1 15,-3-3 0-15,-3-3 0 16,0-7-5-16,7 0 1 16,3-6-38-16,7-6-16 0,7-3-24 15,1-7-7-15,6-2-16 16,4-7-6-16,0-4-11 15</inkml:trace>
  <inkml:trace contextRef="#ctx0" brushRef="#br0" timeOffset="16723.217">13152 10781 288 0,'-25'9'110'0,"21"-9"-86"0,1-6 18 0,3 3 1 16,3-3-6-16,4-1 1 15,8-2-10-15,6 3-5 16,3-4-13-16,8-2 7 0,10 2 5 16,15-2-2-16,17-10 0 15,7-13-7-15,4-12-3 16,14-9-3-16,13-1-2 16,1 4-1-16,-14 6 0 15,-7 6-5-15,-7 13 1 0,-11 6 2 16,-11 10 3-16,-10 5-2 15,-11 4 0-15,-13 6-10 16,-12 4-5-16,-10-1-32 16,-7-3-13-16,-10 0-24 15,-8 3-10-15,-3 1-65 16</inkml:trace>
  <inkml:trace contextRef="#ctx0" brushRef="#br0" timeOffset="17262.604">13497 11107 324 0,'-24'-3'121'0,"13"-3"-95"0,0-16 20 0,8 9 4 16,3-6-19-16,3-6-5 15,12-3-4-15,9 6 0 16,15-3-12-16,7 0 3 0,7 6 1 16,3 3 4-16,11 4 1 0,7 6 1 15,4 6 2-15,-11 9-3 16,-11 13 0-16,-6 12-4 15,-11 7 1-15,-8 6-9 16,-9 3-4-16,-8 4 0 16,-11 11 0-16,-6 11-4 15,-8-1 1-15,1 0 0 16,-1-15 2-16,4-1-3 16,7-8-2-16,3-8 2 15,8 1 2-15,3-3-2 16,4-13-2-16,6-9-1 15,1-9 3-15,7-10 2 16,7-7 4-16,3-5 0 16,7-4 2-16,1-3-4 15,-4-3 0-15,-4-6-3 16,-7 0-1-16,-3 6-8 16,-7-3-2-16,-8 3-51 0,-3-3-22 15,-6-3-135 1</inkml:trace>
  <inkml:trace contextRef="#ctx0" brushRef="#br0" timeOffset="18385.945">11991 9389 280 0,'-46'-76'107'0,"39"58"-83"0,0-7-7 0,0 18-9 15,0 1-4-15,0 0 2 16,3 6 17-16,4 9 10 16,7 7-17-16,7 21 5 0,11 26 2 15,14 22-1-15,10-1 1 16,11 42-8-16,7 18-4 15,4 32-6-15,14 15-2 16,10 35-1-16,0-7 1 16,0 10-2-16,-10-6-1 15,-25-70 3-15,32 64 0 16,-8-39-1-16,-6-21-2 16,-8-16 3-16,-10-15 0 15,-7-17-4-15,-3-18 1 16,-4-15 2-16,3-23 1 15,0-3 3-15,8-22 3 0,-1-12-2 16,1-13-2-16,-1-12 0 16,8-13-1-16,20-16 0 15,26 1 0-15,3-4 0 16,31-9 2-16,11-16-3 16,15-19-2-16,10-3 0 15,-14 4 1-15,-4 12-1 16,-3 6 2-16,-29 9 0 15,-21 10 1-15,1 3 0 16,-29 19 2-16,-18 6-3 16,-17 16 0-16,-10-3-1 15,-12 6 1-15,-6 0-2 0,-4 0 2 16,-3 0-2-16,-8 0-1 16,-3-3 1-16,0-6-1 15,-3-7 0-15,-4-3 0 16,-1-6 0-16,1-3 0 15,-3-7-3-15,-4-9 2 16,-4-6 1-16,-10-9 2 16,-14-32-1-16,-18-41-1 15,-15-15 1-15,-6-54 1 16,-14-28-3-16,-28-22-2 16,-11-34 2-16,3 15 2 15,-3 7 0-15,14 50 2 16,21 46-2-16,22 33-1 15,13 27-2-15,11 22 1 0,7 13 1 16,4 10 2 0,0 11-3-16,-8 4 0 0,-6 3 1 15,-4 1 2-15,0-5-1 16,7 14-1-16,4 9 1 16,-1 9 1-16,-6 10-3 15,-8 12 0-15,-13 13 1 16,-8 19 2-16,-7 24-1 15,-21 20 2-15,-21 9-2 16,-7-3 2-16,-32 9-2 16,1 3-1-16,-19 7-2 15,4-13 1-15,35 3-4 0,29 19 1 16,31 0-20-16,32-12-9 16,32-23-43-16,24-31-16 15,22-34-82 1</inkml:trace>
  <inkml:trace contextRef="#ctx0" brushRef="#br0" timeOffset="19845.341">19664 2174 200 0,'-11'-28'74'0,"8"18"-58"0,3-9 18 0,0 13 4 15,0-3-9-15,3-1-2 16,-3-2-2-16,4-4 1 16,-4 7-14-16,0-1 13 0,0 10 5 0,0-3-2 15,0 3-2-15,-7 10-8 16,-4 8-3-16,1 14-5 16,-8 5 1-16,0 14-4 15,1-7-2-15,3-7-2 16,-11 13 0-16,4-12-2 15,-8 3-1-15,8-10 1 16,0 7-1-16,3-16-9 0,1 0-2 16,3-4-47-1,3-2-21-15,1-3-81 16</inkml:trace>
  <inkml:trace contextRef="#ctx0" brushRef="#br0" timeOffset="20116.921">19339 2064 208 0,'-10'-28'79'0,"6"25"-61"0,-3 0 23 0,7 3 9 16,-3 0-13-16,-1 3-3 16,4 3-3-16,4 0 0 15,6 10-16-15,8-3 2 0,3 15 3 16,4 0-7-16,3 13-2 15,0 6-6-15,-7-6-2 16,-3-10-1-16,7 10 1 0,-4-7-2 16,7 7 2-1,7 3-11-15,1-7-4 16,-5-8-41-16,-6-7-15 0</inkml:trace>
  <inkml:trace contextRef="#ctx0" brushRef="#br0" timeOffset="20853.672">19794 2503 196 0,'0'-6'74'0,"0"3"-58"0,0-4 12 0,0 7 2 0,0 0-9 15,0-9 0-15,0 9-3 16,0 0-2-16,0 0-8 16,0 0 4-16,0 0 1 0,0 0 2 15,4 0 4-15,-1 0-5 16,4 0 2-16,4-9-5 15,0 9 1-15,3 0-5 16,-4-10-2-16,1 7-2 16,0-3 0-16,-4 6 2 15,-4-3 2-15,1-4 3 16,-4 7 4-16,0-3-8 16,0 3-3-16,0 0-2 15,-4 0-1-15,1 0 0 16,-1 0 2-16,4 0-1 0,-3 0-1 15,3 0 1-15,-4-6 1 16,0 6 5-16,1 0 6 16,-1 0-5-16,1 0 0 15,3 0-2-15,-4 9 1 16,1 1 0-16,-1-1 1 16,4 1-2-16,0 8-1 15,4 8-1-15,3-1 0 16,0 3-2-16,0 6 1 15,0-9-2-15,-3-6-1 16,-1-3 1-16,4-4 1 16,-3 4-3-16,-1-13 0 15,1 7-72-15,-4-4-30 16,-7 3-70-16</inkml:trace>
  <inkml:trace contextRef="#ctx0" brushRef="#br0" timeOffset="21990.478">21265 1989 288 0,'-7'-44'107'0,"0"25"-83"0,-3 0 6 16,6 16-1-16,1 0-7 16,-1-3-1-16,1 3-7 15,-1 3-4-15,4 0-5 0,0 0 3 0,0 0 4 16,0 0 0-16,-3 0 3 15,-1 3 1-15,1 6-1 16,-5 7-5-16,1 3-4 16,0-4-3-16,4 1 0 15,-1-6 0-15,1 8 3 16,3 7-1-16,0-3 2 16,3-3-4-16,1 9-2 15,-1-3 0-15,4 4-1 16,0 5 0-16,-3 4 2 15,0-10-1-15,6 13-1 16,-3-7 1-16,11 1 1 16,-4-7-3-16,11-3 0 15,-4-3 1-15,7-13 2 16,7 7 1-16,-14-13 1 0,1 7-2 16,-5-10-2-16,-3 0 3 15,-3 0 2-15,-4 0-9 16,-3 9-2-16,-1-9-19 15,-3 0-7-15,0 0 4 16,0 0 1-16,0 0 11 16,0 0 5-16,0-9 4 15,4-4 5-15,-1-3 1 16,4-12 1-16,7-22 0 16,0 0 2-16,4 6-3 15,0 0-2-15,-1 0 2 16,-3 19 2-16,1-6 11 15,-5 9 4-15,1 0 4 16,-4 6 0-16,0 4-5 0,-4 5 1 16,1 1 0-16,-1 0-1 15,-3 3 1-15,-7 6 3 16,4 0-5-16,-11 16 2 16,-11 37-3-16,0 1 2 15,8-10-10-15,-15 25-3 16,7-16-2-16,-14 41 0 15,8-15-3-15,-5 0 2 16,8-14 1-16,7-5 2 16,3-13-3-16,8-9-2 15,-1-6-1-15,8-7 3 16,3-12-46-16,3-4-21 0,1-3-126 16</inkml:trace>
  <inkml:trace contextRef="#ctx0" brushRef="#br0" timeOffset="22278.93">21699 2469 324 0,'-3'-10'123'0,"3"10"-95"0,3-19 27 0,-3 19 7 15,0 0-11-15,0-3-2 16,4 6-11-16,-4-3-1 16,0 19-21-16,0 9-7 0,0-9-4 15,0 0-3-15,-4 16 1 16,1-4-2-16,3 3-1 16,0-2-39-16,7-1-19 15,0-9-34-15,4-3-15 16,-1-10-60-1</inkml:trace>
  <inkml:trace contextRef="#ctx0" brushRef="#br0" timeOffset="23026.111">24825 2284 192 0,'18'-32'74'0,"-8"14"-58"0,4-11 23 15,-7 14 4-15,4 5 3 16,3-9 2-16,0 4-2 16,-3 5 1-16,-4-2-26 15,-4 9 6-15,-3 3 1 0,-10 15-7 16,-4 7-1-16,0 19-8 15,-4 9-2-15,-3 7-6 16,0-1-1-16,-4 1-3 0,4-17-1 16,3 1 1-1,-3 19 2-15,3-10-1 0,-3 3-1 16,3-6-2-16,4-6 1 16,4-7-32-16,-1-5-13 15,4-7-28-15,4-4-11 16,-1-8-62-1</inkml:trace>
  <inkml:trace contextRef="#ctx0" brushRef="#br0" timeOffset="23251.373">24645 2146 288 0,'-14'-41'107'0,"10"41"-83"0,4 0 15 0,0 0 3 0,0 6-10 16,4 7 1-16,7 9-9 15,3 3-5-15,-4 3-11 16,1-3-3-16,3 19 1 0,7 12-3 16,0 13-2-16,-3 7 0 15,-4-17 1-15,0-12-8 16,7 22-1-16,11 7-60 16,-7-36-28-16,-4-5-57 15</inkml:trace>
  <inkml:trace contextRef="#ctx0" brushRef="#br0" timeOffset="23597.18">25030 2500 276 0,'-36'-3'104'0,"22"6"-81"0,0 0 9 0,14-3 1 16,0 0-12-16,0 3-2 15,7 4 4-15,7-7 5 16,7 0-15-16,4 3 8 0,0 3 6 15,0 0 0-15,-1 4 2 16,-3 8-8-16,-7 1 0 16,-3 16-1-16,-7-1 0 15,-4 13-7-15,-7-3-3 16,-4 0-3-16,0-3-2 16,1-16-3-16,-1 6 1 15,4-9-4-15,7-3 0 16,4 0 1-16,6-3 0 0,4-1 0 15,8-5 0-15,2-7 0 16,4 3 2-16,-3-6-6 16,0 0 1-16,3-6-70 15,0-4-28-15,11-8-97 16</inkml:trace>
  <inkml:trace contextRef="#ctx0" brushRef="#br0" timeOffset="24109.06">26296 2381 236 0,'-21'-31'90'0,"10"15"-70"0,1-6 15 16,3 6 2-16,0 1 1 15,3 2 2-15,1-3-7 16,3 7-3-16,3 6-16 16,4 6 9-16,4 6 4 0,3 10-1 15,7 12-1-15,7 1-9 16,4 2-3-16,7 1-5 15,0-1-3-15,3-2-2 16,-3-1 0-16,0-3 0 16,-4 0 1-16,-3-9-5 15,-8-3-1-15,-3-3-57 16,-6-4-22-16</inkml:trace>
  <inkml:trace contextRef="#ctx0" brushRef="#br0" timeOffset="24359.815">26864 2074 296 0,'-3'-10'112'0,"-1"10"-87"0,0 0 24 0,1 0 6 16,-1 10-9-16,1-1-2 16,-4 10-12-16,0 3-3 15,0 19-16-15,-4 18-6 0,-3 7 0 0,0 3-4 16,-7 9-2-16,0 13 0 15,-1 3 1-15,1-6-1 16,4-13-1-16,2-15-2 16,5-4 1-16,6-12-23 15,4-12-12-15,4-10-41 16,6-10-18-16,1-9-65 16</inkml:trace>
  <inkml:trace contextRef="#ctx0" brushRef="#br0" timeOffset="24738.971">26846 2600 272 0,'-21'10'101'0,"21"-10"-78"0,4-6 24 0,-1 2 7 15,8-2-15-15,3-3-5 16,7-4-6-16,7 1-3 15,4 2-14-15,0 1 0 0,-4 6 0 16,-3 6 2-16,-4 6 3 16,-7 7-3-16,-3 9 2 15,-8 3-8-15,-10 16-2 16,-7 3-1-16,-4 3 2 16,-3-6-3-16,-3-3 0 15,2-7 1-15,5-5 0 16,6-4-7-16,8-6-2 15,10-4 2-15,7-5 3 0,10-7-1 16,5 3 0-16,6-6 1 16,0-6 2-16,1 3-21 15,-5-4-7-15,1 4-62 16,0-12-27-16,0-1-51 16</inkml:trace>
  <inkml:trace contextRef="#ctx0" brushRef="#br0" timeOffset="25837.661">20966 6027 172 0,'-4'-21'66'0,"4"21"-52"0,4-19 21 0,-4 19 5 16,0-3-7-16,0-1 0 15,3 4-1-15,1 0 2 16,-1 10-18-16,1-1-3 0,-1 26 1 16,1-7-2-16,3 35 1 15,-4-16-3-15,4 62 1 16,-3-24 0-16,3 50 1 16,0-32-6-16,-3 51-2 15,-1-35 0-15,1 35 0 16,-1-35-2-16,1 6 1 15,-1-27-4-15,4-17 0 16,-3-15-26-16,3-19-9 16,0-9-66-16,3-35-26 15,1 6 11-15</inkml:trace>
  <inkml:trace contextRef="#ctx0" brushRef="#br0" timeOffset="26018.286">21361 6006 208 0,'3'-29'79'0,"-3"29"-61"0,4-19 21 0,-4 16 8 16,0-3-18-16,0 3-4 16,3 3 0-16,1 0 4 15,3 31-16-15,0-6 11 0,4 47 3 16,-4-9-10-16,0-57-9 15</inkml:trace>
  <inkml:trace contextRef="#ctx0" brushRef="#br0" timeOffset="26055.622">21477 7115 396 0,'0'0'148'0,"0"0"-115"0,4 160-7 0,-1-135-12 15</inkml:trace>
  <inkml:trace contextRef="#ctx0" brushRef="#br0" timeOffset="26133.195">21509 7805 392 0,'0'0'148'0,"0"0"-115"0,14 3-60 0,-14 1-36 15,7-17-90-15,0 4-33 16</inkml:trace>
  <inkml:trace contextRef="#ctx0" brushRef="#br0" timeOffset="27802.228">21350 6134 156 0,'-3'-31'60'0,"3"31"-47"0,0-29 15 0,0 26 4 15,0-6-1-15,0 3 4 16,0-4-6-16,0 1-3 16,0 3-14-16,0-1-1 0,0 7 2 15,0 0 4-15,0 22 4 16,0-3 0-16,7 28-1 0,0-9-8 16,7 21-3-16,-4-12-1 15,8 41 2-15,0-19-5 16,6 28-1-16,-6-21 0 15,3 36 0-15,-3-24-2 16,-4 19 1-16,0-22 0 16,-7 5 1-16,-3-17-2 15,-4-1-2-15,0-13 1 16,0-12 1-16,0-9 1 16,0-13 1-16,0-6-2 15,0-13 1-15,0-9-4 16,-4-3 0-16,1-1 3 15,-4-21 1-15,3 3-1 16,-7-38-2-16,4 10-2 0,-7-44 1 16,4 28 1-16,-4-44 0 15,3 22 0-15,4-12 0 16,0 21 0-16,3-18 0 16,1 21 2-16,3-5 1 15,0 15-4-15,0 12-1 16,0 7-2-16,0 9 3 15,0 7 0-15,0 9 1 16,0 9 0-16,3 22 0 16,1 23 0-16,-1 5 0 15,1-6 0-15,3 38 2 16,0-16-1-16,4 54 2 16,-4-23-2-16,7 38-1 15,-4-28 1-15,1 32-1 16,0-29 0-16,-4 3 0 0,0-19 0 15,-4 1 2-15,1-20-3 16,-4-9 0-16,0-12 5 16,0-13 2-16,0-12 0 15,0-13 1-15,0 0-4 16,-4-22-2-16,1 3-3 16,-4-47 1-16,0 10 3 15,-1-42 1-15,1 26-4 16,-7-50 1-16,4 25 0 15,-4-35 2-15,3 26-1 0,-3-1-1 16,3 22 1-16,1 16-1 16,3 13 0-16,-7 15 2 15,7 4-3-15,-1 27-2 16,1-2-1-16,0 30 3 16,4-5-2-16,3 28 1 15,0-10 2-15,7 41 2 16,-4-6-1-16,8 37-1 15,0-21-2-15,10 43 1 16,-11-21 1-16,8 6 0 16,-4-23 2-16,0-2 1 15,-3-16-4-15,-1-13 1 16,-3-5-2-16,0-14 0 16,1-8 6-16,-5-11 2 0,1 1-2 15,-1-13-1-15,1-2-1 16,-1-8-2-16,1 1-54 15,-1-9-26-15,1 2-86 16</inkml:trace>
  <inkml:trace contextRef="#ctx0" brushRef="#br0" timeOffset="28413.154">22027 6862 196 0,'-3'0'74'0,"3"0"-58"0,-7-7 25 15,7 7 6-15,-4 0-4 16,1-3 1-16,-4-3-7 16,3 6 0-16,-3-3-21 15,4-4 4-15,-1 7 1 0,1 0-9 16,3 7-2-16,0-7 0 16,7 3 4-16,0-3 3 15,17 0 4-15,-6 0-2 16,21 0-2-16,-7-3-5 15,10-4 0-15,-7 7-5 16,8-3-2-16,-12-3 2 16,1 6 2-16,-4-3 0 15,0-3 0-15,-6 6-1 0,-1-7 0 16,-4 1-4-16,-2 3-3 16,-5 0 2-16,-3 6 0 15,0-3-23-15,-3 6-12 16,-1 0-49-16,1-2-21 15,-1-4-84 1</inkml:trace>
  <inkml:trace contextRef="#ctx0" brushRef="#br0" timeOffset="29661.308">22920 5830 228 0,'0'-47'88'0,"0"47"-69"0,-4-57 11 0,1 51-2 16,-1-16-3-16,4 0 2 16,-3 3-2-16,-1 4 0 15,1 2-14-15,-1 1 0 0,-3 15 2 16,4 0-1-16,-4 35 3 16,0-4-2-16,-4 35 2 15,4-12-2-15,0 52 2 16,0-15-2-16,3 63 0 15,1-31-5-15,3 52-3 16,0-46-2-16,7 15 0 16,0-31 0-16,7-6 1 15,-3-22-5-15,10-13 1 16,-4-9 2-16,15-19 1 16,-4-9-1-16,8-13 1 0,-8-6-4 15,0-10 0-15,-3 0-37 16,-4-9-14-16,-3 7-122 15</inkml:trace>
  <inkml:trace contextRef="#ctx0" brushRef="#br0" timeOffset="30457.604">23223 6576 216 0,'-17'0'82'0,"17"0"-64"0,-7-9 20 0,3 9 5 16,4-7-7-16,0 4 2 15,4-3-7-15,-1 0-1 16,4 3-17-16,0 0 8 0,7 6 2 16,-3 0-3-16,10 6-1 15,-3-3-11-15,3 1-3 16,-3-7-3-16,13 0 1 15,-2-3-2-15,13-4 2 0,-7 1-4 16,8-3 0 0,-8 2-45-16,0 4-20 0,-7 0-98 15</inkml:trace>
  <inkml:trace contextRef="#ctx0" brushRef="#br0" timeOffset="30862.836">23717 5955 252 0,'-14'-18'93'0,"14"18"-72"0,7-16 20 0,-7 16 4 16,11-10-10-16,-4 1-3 16,14-7-5-16,-3 4-2 15,13 2-14-15,-2 4 7 0,13 16 4 16,-7-4 0-16,4 22-1 15,-11-3-9-15,-10 44-3 16,-4-12-3-16,-18 18-1 16,1-16-1-16,-15 35 2 15,4-18-1-15,-3 15 2 16,-1-22-4-16,7 0 0 16,1-10-3-16,10-2-1 15,0-14 3-15,21-2 3 16,0-9-2-16,25-7-2 15,-7-6 2-15,14-10 0 16,-11 0-4-16,11-9 1 16,-11 0-2-16,8-3 0 0,-12 3-36 15,5 0-16-15,-8 0-20 16,-3-3-6-16,-7 3-76 16</inkml:trace>
  <inkml:trace contextRef="#ctx0" brushRef="#br0" timeOffset="31178.003">24310 5535 324 0,'14'-15'123'0,"-14"15"-95"0,28 25 18 0,-24-19 1 15,13 31-5-15,1-5-1 16,24 37-14-16,-10-16-4 16,21 69-13-16,-11-28-4 0,8 63-2 15,-11-38 0-15,-4 44 0 16,-7-34-2-16,-10 34-2 16,-4-41 1-16,-7 13 1 15,-4-28-10-15,-6 12-2 16,-1-22-39-16,-10-9-16 15,4-19-32-15,-11-22-15 16,3-3-25-16</inkml:trace>
  <inkml:trace contextRef="#ctx0" brushRef="#br0" timeOffset="31824.54">20616 8216 244 0,'0'-9'93'0,"0"9"-72"0,36-16 20 0,-33 16 7 0,25-13-11 15,-6 4 1-15,23-7-8 16,-6 1-4-16,39-4-14 16,-15 0 3-16,43-3 3 0,-21 6-2 15,70-9 3-15,-35 6-1 16,85-6 0-16,-54 7 4 15,107-7 1-15,-71 3-6 16,134 0-2-16,-88 3-1 16,134 0 2-16,-113 10-5 15,84-13-1-15,-94 6-4 16,45-9-1-16,-81 6-3 16,7-15-2-16,-56 8 3 15,-11-5 0-15,-3 3-6 16,-71 12-33-16,-28 10-12 15,-11 6-24-15,-17 6-8 16,-4-3-50-16,-7-6-19 16,0-3 22-1</inkml:trace>
  <inkml:trace contextRef="#ctx0" brushRef="#br0" timeOffset="32815.563">21093 9000 272 0,'3'16'101'0,"-3"-16"-78"0,18 0 13 0,-18 0 0 16,14-10-4-16,-4 4 1 16,15-13-5-16,-7 3 0 0,17-6-16 15,-7 7 4-15,11-4 2 0,-7 0-6 16,17 10 1-16,-6 2-6 16,27 4-2-16,-17 0-2 15,14 3-3-15,-14 0 3 16,3 0 0-16,-10 0-4 15,-7 3-1-15,-7-3-59 16,-4 3-26-16,-7-3-82 16</inkml:trace>
  <inkml:trace contextRef="#ctx0" brushRef="#br0" timeOffset="33414.701">22289 8504 256 0,'28'-53'96'0,"-28"53"-75"0,17-34 3 0,-17 31-4 16,4-4-2-16,-1-2 3 15,-3 6 2-15,0-4 1 16,-7 7-13-16,0-3 0 0,-10-3 2 15,3 3-1-15,-15-3 1 16,8 6-3-16,-14 0-1 16,7 0-3-16,-4 6-1 0,7-3-3 15,-3 32 1 1,7-10-2-16,0 31-1 16,3-9-2-16,4 19 1 0,0-16 1 15,7 32 2-15,0-20 5 16,10 1 4-16,-3-13-2 15,18-12 2-15,-4-7 0 16,18-21 1-16,-8-4 2 16,15-25 2-16,-7 3-7 15,3-21-1-15,-7 5-4 16,1-18-1-16,-8 10-1 16,0-1-2-16,-3 9 5 15,-4 14 1-15,-4 2 4 16,4 22 1-16,-3 0-3 15,3 23-3-15,-3-7 0 0,3 47-1 16,0-13-2-16,4 35 1 16,-4-19-2-16,7 47 2 15,-7-18-2-15,7 8 2 16,-7-18-4-16,7 10 0 16,-3-23-4-16,3-9 1 15,-7-16-51-15,8-28-21 16,-5-6-32-16,4-28-13 15,-3 6-22 1</inkml:trace>
  <inkml:trace contextRef="#ctx0" brushRef="#br0" timeOffset="33642.689">22797 9016 264 0,'-29'43'101'0,"29"-43"-78"0,-21 54 24 15,18-45 5-15,-4 7-14 16,3-4-2-16,8-2-12 16,-1 5-3-16,15-11-12 15,-1-4 1-15,15-10 1 0,-7 7-6 16,21-13-1-16,-8 4-2 16,19-1-2-16,-11 1-37 15,7 6-15-15,-11-1-115 16</inkml:trace>
  <inkml:trace contextRef="#ctx0" brushRef="#br0" timeOffset="33925.916">23414 8711 288 0,'-14'16'110'0,"14"-16"-86"0,-7-3 33 0,7 3 9 16,0 0-24-16,0 0-6 15,0 0-20-15,0 0-5 16,0 13-7-16,0-4-1 0,0 19 1 16,0-9-2-16,0 37 1 15,0-15-4-15,0 19 0 0,0-13 1 16,3-10 2-16,1 1-3 16,10-10 0-16,-4-6 1 15,15-16 0-15,-4 1-33 16,15-26-13-16,-5 3-45 15,8-15-20-15,-7 6-23 16</inkml:trace>
  <inkml:trace contextRef="#ctx0" brushRef="#br0" timeOffset="34162.651">23763 8611 240 0,'-18'-63'90'0,"18"63"-70"0,-3-44 24 0,-1 41 6 16,4-3-6-16,0 3-1 15,0 12-7-15,0-6 0 16,0 35-20-16,0-10 4 0,4 23 1 16,-4-14-3-16,3 60 0 15,1-25-8-15,3 26-4 16,-3-20-3-16,3 32 0 16,0-26-4-16,7 11-2 15,-4-20-34-15,8-3-12 16,-4-13-73-16,11-15-29 15,-4-6 13 1</inkml:trace>
  <inkml:trace contextRef="#ctx0" brushRef="#br0" timeOffset="34809.34">26024 7310 236 0,'-45'3'90'0,"45"-3"-70"0,-15-3 19 16,15 3 3-16,0 0-2 15,0 0 0-15,15 0-4 16,-1 0 0-16,17 0-20 16,-6 0-3-16,14-3 1 0,-7 0-6 15,17 3-2-15,18 0-1 16,-7 6-1-16,-3 3-22 15,-22 1-8-15,-7-1-55 0,0 7-23 16,-3-4-39 0</inkml:trace>
  <inkml:trace contextRef="#ctx0" brushRef="#br0" timeOffset="35003.587">26091 7808 304 0,'-17'26'112'0,"17"-26"-87"0,32 6 22 0,-29-3 3 16,18-6-12-16,-3 0-2 16,31-10-18-16,-10 4-9 15,35-10-5-15,18-3-4 0,-11 9 3 16,-14 4-20-16,-10 9-8 0,-8 6-45 16,-3-3-17-1,-4-3-59-15</inkml:trace>
  <inkml:trace contextRef="#ctx0" brushRef="#br0" timeOffset="35528.415">28004 5915 196 0,'-4'-44'74'0,"4"28"-58"0,0-9 25 0,-4 16 8 0,1-1-7 16,-1 4-3-16,-3 3-10 15,0 3-4-15,0 9-14 16,4 4 4-16,-1 12 3 0,4 6 5 15,4 19 3-15,-1 22-9 16,4 10-5-16,4 3-5 16,-1 12-2-16,1 16-3 15,0-4-2-15,-1-11 1 16,1-7-1-16,-1-7-5 16,-3-12-1-16,0-15-44 15,4-20-16-15,0-21-49 16,3-19-17-16,3-19 21 15</inkml:trace>
  <inkml:trace contextRef="#ctx0" brushRef="#br0" timeOffset="36055.963">28360 5755 288 0,'0'0'107'0,"0"0"-83"0,0 0 15 0,0 0 1 16,0-3-11-16,3-4 0 16,8-5-7-16,7-4-2 15,10-3-11-15,7 0 1 0,4 10 1 16,7 9 5-16,3 16 2 16,8 6 2-16,-5 6 2 15,-6 3 1-15,-10-3 1 0,-12 10-7 16,-17 0 0-16,-14 6-8 15,-10 9-3-15,-8 6-3 16,0-2-3-16,-3-7-2 16,3-3 1-16,4-9 3 15,7-4 1-15,4-6-6 16,6-2 0-16,8-8-1 16,6 1 2-16,8 0-1 15,10-7 1-15,7 4 2 16,8 0 2-16,2 3 3 15,-2 6 2-15,-8 3-1 16,-7 6-1-16,-10 10-1 0,-15 3 2 16,-13 0-3-16,-11-6 0 15,-15-3-1-15,-6-4 1 16,-4-5-2-16,-3-4 2 16,-8 0-4-16,-3-3-2 15,-3-4-14-15,-1 1-6 16,8 0-30-16,10 0-14 15,7-7-17-15,11 4-8 16</inkml:trace>
  <inkml:trace contextRef="#ctx0" brushRef="#br0" timeOffset="36491.305">27626 7410 296 0,'-3'0'112'0,"3"0"-87"0,3 0 15 16,1 0 3-16,-1 0-11 0,1 0 1 15,6 0-3-15,11-3-1 16,11 0-16-16,21 0 3 0,14-3 2 16,11-4-4-16,6-2 2 15,26-7-5-15,10-9 1 16,0-7-5-16,10-9-2 15,1 0 0-15,-18 4-1 16,-18 8-2-16,-18 7-2 16,-13 6-30-16,-11 10-13 15,-14 9-22-15,-8 0-8 16,-6 0-42-16,0 9-16 16,-4-2 12-1</inkml:trace>
  <inkml:trace contextRef="#ctx0" brushRef="#br0" timeOffset="37993.799">27767 8156 204 0,'-10'-9'77'0,"10"9"-60"0,-15-9 19 15,12 9 5-15,-4 0-10 16,-4 0-3-16,4 0-3 16,0 0 1-16,0 0-14 15,4 0-2-15,3 0 0 0,0 0 9 0,7-3 6 16,0-4-2 0,17-2 0-16,19-1-3 15,6-2-1-15,4 2-10 0,0 4-3 16,-4 0-2-16,1 3 2 15,-8 0-5-15,0 0-1 16,-6-1 0-16,-5 1 0 16,-2 0 2-16,-5-3 1 15,-6 0-21-15,-4-1-8 16,-3 1-40-16,-4-3-17 16,3 9-72-1</inkml:trace>
  <inkml:trace contextRef="#ctx0" brushRef="#br0" timeOffset="38371.477">28508 7526 192 0,'4'-25'71'0,"-4"16"-55"0,0 6 17 15,0 3 5-15,0 0 0 0,0 0 2 16,0 0-9-16,0 0-2 16,0 3-16-16,-4 16 5 0,4 21 3 15,0 7 2-15,0 7 3 16,4 5-10-16,-1 13-4 15,4 13-5-15,0 9-2 16,4-12-3-16,-1-7-2 16,1-6 1-16,-1-22-1 15,-2-10-5-15,2-2 1 16,1-1-49-16,-4-15-19 16,0-3-85-1</inkml:trace>
  <inkml:trace contextRef="#ctx0" brushRef="#br0" timeOffset="38925.591">28790 7752 256 0,'-21'0'96'0,"18"0"-75"0,-5-9 14 16,5 9 1-16,3-10-4 15,3-2 1-15,5-7-5 16,6-3 0-16,3 0-16 16,8 0 2-16,7 9 2 0,3 4 3 15,-3 9 1-15,-1 3-3 16,-2 13 2-16,-1 3 1 16,-10 3 2-16,-4 0-8 15,-4-1-1-15,-3-5-5 0,-7 3-3 16,-3 0-2-16,-1-4 0 15,1-2-2-15,-4 0 2 16,3-1-4-16,1-2 0 16,3 2-1-16,0 1 0 15,3-4 0-15,4 7 0 16,7-4 0-16,0 7-2 16,4 3 3-16,3-3 0 15,7 0 3-15,4-1 1 16,0 11-4-16,0-1-1 15,-8 3 3-15,-2-3 3 16,-12 7 1-16,-6-7 2 16,-15 0 0-16,-7-3 1 15,-6 1-7-15,-4-5 0 0,-8-2-1 16,-3-3 2-16,1-3-3 16,-1-7 0-16,4-3-37 15,6-3-16-15,5-3-17 16,13 0-7-16,8-4-59 15,10-8-59 1,7-14 68-16</inkml:trace>
  <inkml:trace contextRef="#ctx0" brushRef="#br0" timeOffset="39258.133">29810 6902 224 0,'-57'10'85'0,"43"-4"-66"0,0 0 27 0,7-3 9 15,7 0-12-15,4 1 0 16,6-1-11-16,8-3-3 16,14 0-16-16,10-3-6 0,4-4 0 15,0 4-4-15,-4 0 0 0,-7 3-3 16,-3 3-1-16,-7 7-63 16,-1-1-29-16,-3 7-57 15</inkml:trace>
  <inkml:trace contextRef="#ctx0" brushRef="#br0" timeOffset="39448.067">29831 7376 296 0,'-11'15'112'0,"11"-15"-87"0,39 0 24 16,-18-3 4-16,8-3-22 15,6-3-4-15,4-1-17 0,3 1-6 16,7 3-3-1,4-4 1-15,4 4 1 0,-4 3-26 0,3-4-11 16,-7 1-34-16,1-3-12 16,-1-4-53-1</inkml:trace>
  <inkml:trace contextRef="#ctx0" brushRef="#br0" timeOffset="39736.087">30713 7006 312 0,'-11'-7'118'0,"15"7"-92"0,6 0 19 16,-3 0 5-16,11-3-17 15,7-3-4-15,10 6-16 16,7-3-6-16,1-3-5 15,6 3-2-15,8-4 3 0,6 7-2 16,8-3 2-16,-1 3-7 16,-3 0-1-16,-3 0-36 15,-8 0-15-15,-6 0-79 16,-5 3-62 0,-2-3 77-16</inkml:trace>
  <inkml:trace contextRef="#ctx0" brushRef="#br0" timeOffset="40064.842">31782 6410 240 0,'0'-28'90'0,"3"18"-70"0,1-5 21 15,-4 8 7 1,0 1-4-16,0 3 4 15,0 3-12-15,-4 9-2 16,1 10-19-16,-1 9 2 0,1 26 3 16,-1 24-5-16,4 4 2 15,0 5-6-15,4 29 1 0,3 4-7 16,0-4-1 0,3 0-2-16,5 12-2 0,-1-15 1 15,0-19 1-15,0-15-3 16,0-14-2-16,-3-14-38 15,-1-14-15-15,-6-18-91 16,-11-13-20 0</inkml:trace>
  <inkml:trace contextRef="#ctx0" brushRef="#br0" timeOffset="40981.922">30476 5661 256 0,'0'-79'96'0,"11"57"-75"0,3-3 21 0,-7 25 3 16,4 0-3-16,-1 19 1 16,1 34-17-16,-4 19-5 15,0 35-13-15,-7 34-1 0,-3 44 3 0,-4 28-4 16,-4 38-1-16,0 0-2 16,1-3 0-16,-1-32 9 15,4-18 4-15,4-20-3 16,-1-33 0-16,4-23-4 15,0-28 0-15,4-19-5 16,-1-15-1-16,1-16-1 16,-4-7 1-16,3-9-2 15,1 1-1-15,6-10-2 16,8-10-1-16,7-6 2 16,17-6 2-16,21-3 2 15,12-7 1-15,6 1-5 16,17 2-1-16,15 1 5 0,4 2 3 15,6 4-3-15,18 3 0 16,-3-6 5-16,-8 6 3 16,8-9-6-16,-7-1-1 15,-15 1-2-15,-10-4-2 16,-7-2 3-16,-4-4 0 16,-10 0-4-16,-15 3 1 15,-3-2-2-15,-18 2 0 16,-20 0 4-16,-15 4 3 15,-18-1-2-15,-10 1 0 16,-7-1-1-16,-4 0-2 16,1-5 1-16,2-11-1 15,1-2-3-15,4-19 2 16,3-22-1-16,-1-38 0 16,5-22 0-16,-1-53 0 15,-3-31 0-15,4-35-2 0,-1-31-2 16,4-3 1-16,0 2 1 15,0 11-1-15,3 21 4 16,-3 60 2-16,0 43-2 16,-7 38 0-16,-4 29 1 15,-3 37 0-15,-10 19-3 16,-8 16 0-16,-7 9 2 16,-7 12 2-16,-4 7 0 15,-13 6-1-15,-36 16 3 16,-17 18 2-16,-36 13-2 15,-35 7 0-15,-35-1-8 16,-8 26-2-16,-17 15 8 16,39-16 4-16,39-12-7 15,38-25 0-15,53-16-64 0,43-15-26 16,38-32-92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1:40:44.38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4367 2356 196 0,'0'-35'74'0,"0"16"-58"0,0-2 9 0,0 11 2 15,0-2-5-15,0-4-1 16,4 0 2-16,-1 4 2 16,1-4-13-16,-4 7 6 0,0 24 16 15,-4 14-7 1,1 14-7-16,-4 1-5 15,0 0-5-15,-4 6-1 16,1 4-5-16,-4 8-3 16,-1 7 0-16,1-6 1 15,4 0-3-15,-1-10 0 16,-3-6 1-16,3-9 2 0,4-1-3 16,0-5-2-16,4-13-29 15,-1 6-12-15,4-13-28 16,0 4-10-16,4-10-35 15</inkml:trace>
  <inkml:trace contextRef="#ctx0" brushRef="#br0" timeOffset="302.977">4099 2425 196 0,'-14'-16'74'0,"7"16"-58"0,0-3 23 0,4 3 7 16,-1-3-9-16,0 0-1 16,4-4-7-16,4 7-1 15,3 7-16-15,7 5 6 0,4 7 3 16,3 6-7-16,7 6-1 16,-7 7-5-16,8 3 0 15,2 12-7-15,8 0-1 16,-4 4 2-16,8-10 1 15,3-3-4-15,-8-10 1 16,1-9 0-16,-3 1 0 16,-5-8-44-16,-10 1-20 15,1-3-89 1</inkml:trace>
  <inkml:trace contextRef="#ctx0" brushRef="#br0" timeOffset="695.758">4653 2701 228 0,'0'-10'85'0,"-3"7"-66"0,3-6 21 0,0 9 7 16,0 0-7-16,0 0-1 15,0 9-9-15,3 4-4 16,1 15-14-16,3 10-3 0,-4-4-2 15,4 1-3-15,0 2-3 16,4-5 0-16,-4-4-1 16,0-3-22-16,4-3-10 15,-4 0-68-15,14 3-85 16</inkml:trace>
  <inkml:trace contextRef="#ctx0" brushRef="#br0" timeOffset="1305.267">5288 2431 168 0,'-25'-22'63'0,"18"13"-49"0,-3-7 14 0,6 13 4 0,-3-7-3 15,0 1 1-15,0 3 0 16,0-7 1-16,0 4-16 16,0 9 4-16,3 9 4 0,4 7-1 15,4 6-1-15,3 6-3 16,4 3-1-16,-1 7-7 16,8-3-2-16,7 8-4 15,-1-5-3-15,8 3 0 16,0 3 1-16,3-13-3 15,-7 4 0-15,0-10 1 16,-3-7 0-16,-4-5 0 0,-3-4 0 16,3-9-42-16,-10 0-19 15,3-6-88 1</inkml:trace>
  <inkml:trace contextRef="#ctx0" brushRef="#br0" timeOffset="1608.56">5616 2155 216 0,'-7'-34'82'0,"4"27"-64"0,-4 4 29 0,7 3 7 16,-4 0-19-16,1 10-7 15,-1 8-6-15,0 14 0 0,1 12-12 16,-1 9 1-16,1-6 2 0,-1 6-3 15,4 4 2-15,-3 5-5 16,-1 17-2-16,4-1-2 16,0 4 0-16,0-7-2 15,0-12 2-15,4-7-4 16,-1-6 0-16,1-9-23 16,-1-10-10-16,4-5-15 15,1-11-7-15,-1-2-78 16</inkml:trace>
  <inkml:trace contextRef="#ctx0" brushRef="#br0" timeOffset="1912.359">5838 2528 288 0,'-24'-6'107'0,"13"6"-83"0,1 0 15 0,6 0 3 16,-3 9-10-16,0 7 1 16,3 3-14-16,4 15-6 15,0 10-8-15,4 3-4 0,3 7 0 0,0-7-4 16,7-7 2-16,0-8-1 15,4 2 0-15,0-12-51 16,-1 3-24-16,1 0-71 16</inkml:trace>
  <inkml:trace contextRef="#ctx0" brushRef="#br0" timeOffset="2767.624">8675 2469 204 0,'7'-22'77'0,"-4"6"-60"0,1-9 17 0,-4 19 4 15,0-10-3-15,0 7 4 16,0 2-8-16,0 7-4 0,0 13-15 15,0 6 1-15,0 6 3 16,-4 0-2-16,1 12 2 0,-4 4-7 16,-4 13-3-16,1 8-6 15,-1 4 0-15,0-9 0 16,4-4 0-16,-3-9 0 16,3-3 0-16,0-10 0 15,3 0 0-15,1-12-16 16,-1 0-4-16,1-3-43 15,-1-4-17-15,8 1-53 16</inkml:trace>
  <inkml:trace contextRef="#ctx0" brushRef="#br0" timeOffset="2992.776">8421 2412 300 0,'7'3'112'0,"0"7"-87"0,11-4 13 0,-11 3-1 16,7 7-14-16,3 6-3 15,5-3-11-15,-1 9-4 16,0 7-3-16,4 15-2 0,3 0 3 16,4 6-7-16,-1-5 1 15,5-8-54-15,-1 1-22 16,7-9-61-1</inkml:trace>
  <inkml:trace contextRef="#ctx0" brushRef="#br0" timeOffset="3335.858">8827 2688 264 0,'-4'0'99'0,"8"0"-77"0,6 0 4 15,-3 0-2-15,7 0-3 16,4 0 4-16,0-9 2 16,3 9 1-16,0 0-15 15,0 9 3-15,-3 1 4 0,-1 8-5 16,-3 4 0-16,-3 10-7 0,-4-1 0 16,-3 0-5-16,-1-2-2 15,-3-1 2-15,0-9 0 16,0 6-1-16,0-10-2 15,4 4-2-15,-1-6 1 16,4 6 1-16,4-7 0 16,6-9 0-16,5-3 0 15,2-3-11-15,5-9-3 16,2-1-48-16,5 4-19 16,-1-16-71-1</inkml:trace>
  <inkml:trace contextRef="#ctx0" brushRef="#br0" timeOffset="3802.815">9828 2528 268 0,'-17'-22'101'0,"17"16"-78"0,3-3 9 0,1 5 0 15,6 4-3-15,5 0 3 16,2 0-4-16,4 4-3 16,4 5-13-16,0 4-3 0,-1 5 1 15,1 7-6-15,-4 1-2 16,4 5-1-16,3 10 1 15,-3-4-3-15,-4-2-2 16,0-4-23-16,0-12-7 0,-3-7-41 16,0-5-16-1,-4-10-38-15</inkml:trace>
  <inkml:trace contextRef="#ctx0" brushRef="#br0" timeOffset="4055.157">10153 2384 276 0,'0'0'104'0,"3"16"-81"0,5-1 9 15,-5-2 1-15,4 6-6 16,0 3 4-16,0 9-8 0,0 7-4 16,0 18-11-16,0 13-3 0,-3 3-1 15,-1-6-2-15,5-3-2 16,-1-7 1-16,-4 1-1 15,4-13-3-15,0-10 0 16,0-15-27-16,0-7-10 16,0-12-31-16,0 0-12 15,-3-3-38 1</inkml:trace>
  <inkml:trace contextRef="#ctx0" brushRef="#br0" timeOffset="4401.399">10365 2710 296 0,'10'-9'112'0,"-6"-4"-87"0,6-6 18 16,-6 13 0-16,3 0-12 15,3 3-1-15,5-4-6 16,2 7-3-16,1 7-11 15,0 5 0-15,-4 10 3 0,-4 6 2 16,-3 7 0-16,-3 2-5 16,-4 1-2-16,-7 0-4 15,0-1-1-15,0-5-1 16,0-4 1-16,3-9-4 16,4 3 0-16,0-10-1 15,4-2 0-15,3-7 2 16,3-3 0-16,8-3-22 15,7 0-10-15,-1-7-44 0,1 10-18 16</inkml:trace>
  <inkml:trace contextRef="#ctx0" brushRef="#br0" timeOffset="5587.813">6216 5990 156 0,'7'-41'60'0,"-7"29"-47"0,4-10 21 0,-4 12 6 16,0-2-7-16,-4-4 0 16,0 0-3-16,1 4-1 15,-1 2-16-15,-3 4 1 0,0 12 2 16,-3 7 1-16,-1 6-1 16,-3 9-4-16,0 13-2 15,-11 18-4-15,4 16-1 16,0 7-3-16,0 18-2 15,3 29 1-15,11 6-1 16,0 28 0-16,7 0 2 16,7-6-3-16,4 3 0 0,13-13 7 15,5-25 4-15,9-18-1 16,15-23 0-16,14-12-1 16,4-22 0-16,6-19 4 15,-6-21 3-15,14-23 0 16,6-34 1-16,-6-19-4 15,-4-6-2-15,-14-26-2 16,-10-18 2-16,-11-6-3 16,-8-20 1-16,-16-5 1 15,-15 3 2-15,-14-13-3 16,-22 6-3-16,-20 10-5 16,-11 3-2-16,-14 12 3 15,-7 13 1-15,-7 22-3 16,-1 25 1-16,8 25 2 15,14 29 3-15,14 24-7 16,11 16 0-16,14 13-7 0,14-1 1 16,14-2-34-16,17-7-12 15,15-6-5-15,14-3-2 16,7-7-8-16,7-2-2 16,17-1-47-1</inkml:trace>
  <inkml:trace contextRef="#ctx0" brushRef="#br0" timeOffset="5887.083">7500 6736 260 0,'-63'38'96'0,"38"-29"-75"0,-7 1 28 16,22-10 8-16,-1-4-15 16,4-5-3-16,10-13-6 15,8-9 1-15,14-10-18 16,6 0-5-16,8 0-3 0,4 4-2 16,10 12 1-16,6 3-4 15,5 6 0-15,3 7-17 16,-3 6-7-16,-5 3-37 15,-6 3-12-15,-3 3-92 16</inkml:trace>
  <inkml:trace contextRef="#ctx0" brushRef="#br0" timeOffset="6428.384">7835 5833 264 0,'-46'0'99'0,"36"0"-77"0,-4 6 26 0,10-6 8 15,1-6-15-15,3-3-1 0,0-10-10 16,7-9-2-16,10-10-15 16,12 4 5-16,6-1 5 0,4 16 3 15,-1 13 4-15,1 18-10 16,-7 20-2-16,-4 12-8 15,-7 0-2-15,-3 3 5 16,-4 9 1-16,-7-6-7 16,0 7-2-16,-3-13-3 15,-1-10 1-15,1 4-4 16,3-7 0-16,3-3-1 16,12 1 0-16,6-1 2 15,14 0 2-15,-10-6-1 16,24 9-1-16,1 1 1 15,-1-4-1-15,1-6 0 16,3 0 0-16,0 0 0 16,-4 9 0-16,1 0 2 0,-8 7 1 15,-7 3-1-15,-10 6-2 16,-14-3 5-16,-11 0 4 16,-14-1-5-16,-15 1 0 15,-16 3-2-15,-8 10 1 16,-4 2-4-16,-6 4 0 15,-11-6-15-15,-7-14-4 16,0-2-41-16,7-9-15 16,10-10-25-16,15-4-7 15</inkml:trace>
  <inkml:trace contextRef="#ctx0" brushRef="#br0" timeOffset="6862.495">6131 8407 292 0,'11'-28'110'0,"7"19"-86"0,6-23 16 0,-10 20 2 15,11-10-12-15,24-10 0 16,8-5-8-16,17-1-4 16,4-3-10-16,34 4 8 0,19 5 4 15,31-5 1-15,25-10-1 16,43-3-4-16,-1-26-2 15,0-8 0-15,-17-4 4 16,-11 10-8-16,-11 9-1 16,-24 9-3-16,-25 13-1 15,-14 12-3-15,-21 14-2 16,-18 8-8-16,-21 7-3 16,-21 6-38-16,-21 0-16 15,-18 9-41-15,-11 1-18 0,-10 8-25 16</inkml:trace>
  <inkml:trace contextRef="#ctx0" brushRef="#br0" timeOffset="7225.209">6657 9103 280 0,'3'4'107'0,"-3"-1"-83"0,4 3 19 0,-4-3 3 15,4 3-15-15,3-3-4 16,3-3-11-16,4-6-5 16,11-6-6-16,10-7-2 0,11-6 1 15,7 0-2-15,3 0 1 16,-3 9-9-16,11 3-3 16,-1 4-48-16,4 9-20 0,-3 6-69 15</inkml:trace>
  <inkml:trace contextRef="#ctx0" brushRef="#br0" timeOffset="7719.377">7094 8737 316 0,'-14'9'121'0,"14"-9"-95"0,7-9 7 15,0-1-3-15,7-9-6 0,8-15 3 16,13-10-4-16,14 6 0 16,8 1-12-16,-1 5 4 0,-3 13 3 15,-11 16 3-15,-6 6 2 16,-8 23-4-16,-7 8-1 16,0 7-8-16,-17 0-2 15,-1 6-4-15,-3-7-3 16,0-2-3-16,0-3 1 15,4-1-1-15,3-3-2 16,7-2 0-16,4-4 3 16,6-3 0-16,12-4 3 15,10-2-3-15,-1-3 0 16,5-4-1-16,-11 4 0 16,-4-4 4-16,-7 10 1 15,-3 6 5-15,-15 3 5 16,-3 3-7-16,-10 1-3 0,-8 9-2 15,-6 2 1-15,-12 8-1 16,-2 5-1-16,-5-6-2 16,1 4 1-16,3-14-28 15,4-8-13-15,11-14-22 16,2-2-11-16,12-22-10 16,6-7-2-16,15-15-48 15</inkml:trace>
  <inkml:trace contextRef="#ctx0" brushRef="#br0" timeOffset="7974.196">8015 8874 364 0,'-14'13'137'0,"14"-13"-106"0,0-6 10 0,0 6-2 16,4-7-20-16,-1 1-3 16,11-9-12-16,7-4-5 15,1 0 0-15,2-3-2 0,8 3 1 16,3 7-27-16,-7-1-10 16,1 4-30-16,-5 2-11 15,5 4-59-15</inkml:trace>
  <inkml:trace contextRef="#ctx0" brushRef="#br0" timeOffset="8455.738">8382 8072 272 0,'-18'-3'104'0,"11"9"-81"0,0 13 9 0,0-7 1 15,4 7-6-15,-1 3 4 16,1 6-2-16,3 7 0 16,7 6-16-16,7 15-1 0,7 25-1 15,7 7-4-15,0 3-2 16,4 0-5-16,0 6 0 15,3-3 2-15,4-15 3 0,3-7-4 16,4-19-1-16,-3-6-5 16,-1-12-1-16,0-13-30 15,-10-13-14-15,-7-9-71 16,-4-16-72 0,-14-9 62-16</inkml:trace>
  <inkml:trace contextRef="#ctx0" brushRef="#br0" timeOffset="8670.665">8664 8705 292 0,'-7'6'110'0,"7"-2"-86"0,7-1 7 0,-3-3-4 16,3 0-4-16,3-3 1 16,5-7-2-16,2-6 1 15,4-9-13-15,0-3-6 0,8 0-2 16,-1 0-5-16,-3 0 2 15,-1 6-26-15,1-4-9 16,-4 11-46-16,-3-1-20 16,-4 7-19-1</inkml:trace>
  <inkml:trace contextRef="#ctx0" brushRef="#br0" timeOffset="9025.296">8763 8207 260 0,'4'0'99'0,"6"0"-77"0,4-7 13 16,-3 4 3-16,3-3 4 15,7 0 7-15,4-1-7 16,-4 1-3-16,14 3-22 16,1 9 1-16,-5 7 0 0,1 6 1 15,-4 6 1-15,-7 6-5 16,-3 10 1-16,-7 15-9 15,-4 10-2-15,-4 3-3 16,4-6 1-16,0-7 0 16,4-6 1-16,3-3-2 15,4-12 1-15,3-7-4 16,4-3 0-16,3-12-1 16,0-7-2-16,-3-9 3 0,-1-6 0 15,-2-7-15-15,-5-3-4 16,1-6-36-16,-4-3-17 15,-4-4-49-15,1-5-21 16,-4 12 12 0</inkml:trace>
  <inkml:trace contextRef="#ctx0" brushRef="#br0" timeOffset="9295.059">9049 7830 324 0,'3'-6'123'0,"1"9"-95"0,13 10 18 0,-2-4 1 0,9 10-8 15,15 9 0-15,10 19-5 16,4 3-1-16,4 13-18 16,-1 0 0-16,-3 3 1 0,0 12-4 15,0 22 1-15,-4-6-8 16,-3-9-3-16,-3-6-8 15,-8-1-1-15,-7-12-52 16,-7-10-21-16,-3-6-65 16,-4-12-26-16,-7-4 38 15</inkml:trace>
  <inkml:trace contextRef="#ctx0" brushRef="#br0" timeOffset="9893.477">10499 6880 220 0,'-18'-9'82'0,"7"3"-64"0,-6-4 29 0,6 7 7 0,1-3-4 16,-1 6 0-16</inkml:trace>
  <inkml:trace contextRef="#ctx0" brushRef="#br0" timeOffset="10031.191">10418 6855 572 0,'7'10'32'0,"7"2"-7"0,10-2-11 16,8-4-1-16,14-6-8 15,7-3-1-15,3-4-2 16,1 1 1-16,-4 3-4 15,0 9 0-15,-7 10-59 16,-8 9-24-16,-6 13-84 16</inkml:trace>
  <inkml:trace contextRef="#ctx0" brushRef="#br0" timeOffset="10225.199">10749 7398 308 0,'-25'28'115'0,"29"-19"-89"0,0-6-8 16,6-6 48-16,11 0-29 16,7-3-17-16,8-7-9 15,3-2-9-15,13-7-2 0,12 3 3 16,10 0-13-16,0 0-6 16,-3 0-55-16,3 7-26 15,7-7-43 1</inkml:trace>
  <inkml:trace contextRef="#ctx0" brushRef="#br0" timeOffset="10510.517">11282 6629 340 0,'-21'29'129'0,"21"-23"-100"0,10-6 11 16,1-3-2-16,6-10-8 15,12-9 2-15,2-9-7 16,15-7-1-16,14-2-13 16,11-1-7-16,-1-3-2 0,1 6-11 15,-4 10-2-15,4 6-38 0,3 10-16 16,-7 2-28-16,-4 4-12 15,-13-7-25 1</inkml:trace>
  <inkml:trace contextRef="#ctx0" brushRef="#br0" timeOffset="11021.399">11716 5294 296 0,'-25'-19'112'0,"25"13"-87"0,7-13 26 0,-3 6 8 0,6-12-17 15,8-9-3-15,7 6-6 16,3-4-1-16,4 7-17 16,-1 6 0-16,5 7-1 0,-1 9 4 15,-7 12 3-15,-7 22-7 16,-7 16-1-16,-7 7-5 15,-3-1-3-15,-4-3 0 16,0-3-1-16,0-3-2 16,3-9-2-16,8-1 1 15,7-9-1-15,10-6-3 16,11-3 2-16,7-4-1 16,3 7 0-16,0-10 4 15,4 7 1-15,11-3-1 16,6-1-2-16,1 1 5 15,-4 2 4-15,-7 4-1 0,-11 0 3 16,-6 16 0-16,-12-4 1 16,-9 3-4-16,-12 7 0 15,-10 6-3-15,-14 10 0 16,-11 12-6-16,-10 3-1 16,-4-10 1-16,0-8 2 15,4-7-18-15,0-7-8 16,10-8-36-16,8-10-13 15,6-10-33-15,4-2-12 16,10-10-49 0</inkml:trace>
  <inkml:trace contextRef="#ctx0" brushRef="#br0" timeOffset="11983.084">11987 6996 224 0,'-17'10'85'0,"10"-4"-66"0,-4 0 14 0,8-3 2 16,-1 1-3-16,-3-4 3 15,3 0-2-15,4 0 2 16,-3 0-19-16,-1 0 6 0,4 0 2 15,0 0-1-15,0 0-2 16,0 3-5-16,4 0-2 16,7-3 3-16,10-3 1 15,14-7 2-15,14-2 0 16,11-4-5-16,4-3-1 16,3-6-6-16,14-3 0 15,11-7-5-15,-4-12-2 0,0 0 2 16,-14-3 0-16,0 0-1 15,-3 6 1-15,-8 3-4 16,-3 13 0-16,-7 9 1 16,-3 4 2-16,-12 8-3 15,-2 7 0-15,-8 10-32 16,-7 5-13-16,-7 7-21 16,-3 7-9-16,-11 2-29 15,-7-3-11-15,-7-6-13 16</inkml:trace>
  <inkml:trace contextRef="#ctx0" brushRef="#br0" timeOffset="12256.222">12333 7780 288 0,'-18'25'107'0,"18"-25"-83"0,4 0 19 0,0 0 6 16,3-6-9-16,7-3 1 16,3-4-17-16,5-3-4 15,6-2-12-15,11-8-1 0,3 1 0 16,4-3-3-16,3 0-3 16,-3 6-5-16,-7 0-2 0,0 3-26 15,-4 0-9-15,-3 4-36 16,-4-1-16-16,4 4-44 15</inkml:trace>
  <inkml:trace contextRef="#ctx0" brushRef="#br0" timeOffset="12491.862">12866 7134 336 0,'-18'-19'126'0,"15"7"-98"0,3-4 21 0,0 13 4 15,0-3-16-15,7 12-1 16,3 7-10-16,8 24-2 16,10 7-13-16,7 9-7 0,8 20 0 15,3 14-1-15,-1 1 3 16,1-6-3-16,-3-10-2 16,-8-9-11-16,-3-10-6 15,-4-9-58-15,-3-13-24 16,3-9-80-1</inkml:trace>
  <inkml:trace contextRef="#ctx0" brushRef="#br0" timeOffset="13214.944">13751 6084 236 0,'-17'-13'90'0,"3"4"-70"0,-1-7 21 16,8 13 7-16,0 0-4 15,0 0 1-15,4 0-13 16,-1 0-5-16,8 3-16 15,3-4 2-15,7-2 1 0,4 0-5 16,6-3-3-16,4-4-3 16,8 0 0-16,13 4-9 0,1 6-3 15,-1 6-37-15,-7 6-15 16,-10 10-59 0,-4 13-66-16,-14 2 62 15</inkml:trace>
  <inkml:trace contextRef="#ctx0" brushRef="#br0" timeOffset="13396.064">13892 6451 300 0,'0'9'112'0,"4"-12"-87"0,10-13 15 0,-7 7 1 0,7-4-14 16,11-2-3-16,3-4-14 15,7 0-6-15,4-3-3 16,0 3-4-16,0 1 2 0,0 5-39 15,-4 0-18-15,7 4-89 16</inkml:trace>
  <inkml:trace contextRef="#ctx0" brushRef="#br0" timeOffset="13888.742">14305 5485 288 0,'-10'13'110'0,"6"-10"-86"0,4-3 13 0,0 0 0 15,4-7-3-15,-1-8 5 16,4-7-5-16,7-10 0 16,7-8-19-16,11-7 4 0,7 3 4 15,3 19-3-15,1 12 0 16,-5 19 0-16,-6 13 0 15,-7 9-9-15,-4 7-2 16,-7 3-1-16,-3-1 0 16,-4 4-4-16,0-3-1 15,0-4-1-15,4-3-2 16,3-2-2-16,3-1-1 16,4-3-1-16,4 0 3 15,7 10 0-15,10-7 3 16,4 0-1-16,3-3-1 15,-3 3-2-15,-7-3 1 16,-7 4 3-16,-7-1 1 0,-8-3 1 16,-6 9 0-16,-8 4-2 15,-6 6-2-15,-8 3 1 16,-10 9-1-16,-11-5 0 16,-7-1 0-16,-3-3-14 15,0-3-3-15,-1-4-37 16,1-8-16-16,3-4-9 15,4-3-5-15,7-12-77 16</inkml:trace>
  <inkml:trace contextRef="#ctx0" brushRef="#br0" timeOffset="14729.873">13642 4645 260 0,'-46'-54'99'0,"39"51"-77"0,3 6-7 15,22 26 59-15,10 18-25 0,8 15-4 16,9 10-6-16,15 41-23 15,25 16-3-15,7 31-1 0,0 22-7 16,3 21-1-16,0 4-2 16,-3 0 1-16,-15-3 0 15,-10-31 3-15,-14-26 3 16,-7-22 5-16,-7-21-6 16,-7-23-2-16,-4-21-6 15,-3-16 0-15,-1-13 2 16,-2-12 3-16,-1-10 2 15,3-5 1-15,5-8 0 16,2-5 0-16,5-3-4 16,6-4-1-16,7-6-1 15,4 0 1-15,4-6-2 0,6 0-1 16,8-1 1-16,-1 1 1 16,-3 0-3-16,-7 0 0 15,-10-1 1-15,-8 7 0 16,-10 1 0-16,-4-1 2 15,-7 0 1-15,0-7 1 16,-3 7-5-16,-4-6-1 16,-3-3 1-16,-1-4 2 15,-3-5-2-15,-3-14 0 16,-1-5 1-16,-3-13 0 16,-3-4 0-16,-11-5 0 15,-11-32 0-15,-17-16 2 16,-18-24-1-16,-7-35-1 15,-11-22 1-15,-10-4 1 16,-4 1-6-16,4 16 1 0,10 30-4 16,15 39 2-16,6 24 5 15,8 26 4-15,7 18-1 16,3 17-2-16,4 17 0 16,3 8-1-16,4 2 0 15,-1 7 0-15,1-1 0 16,0 1 0-16,-11 6 2 15,-7 3 1-15,-7 0-1 16,-14 3 1-16,-24 19-2 16,-15 15-1-16,-4 10 1 15,-6 16-1-15,0-13-5 16,13-9 1-16,26-7-16 0,59-52-196 47</inkml:trace>
  <inkml:trace contextRef="#ctx0" brushRef="#br0" timeOffset="16503.323">19935 2459 204 0,'15'-28'77'0,"-12"16"-60"0,1-7 10 0,-4 9 4 16,3-9-10-16,1 4 0 15,-1-7-6-15,1 3 1 16,-1 0-9-16,1 4 5 0,-1 2 1 16,1-3 7-16,-1 4 2 15,1 6 2-15,-4 6 2 16,0 3-3-16,-7 19-2 15,-4 9-7-15,1 10-4 16,-8 3-3-16,-3 6-2 16,-4-6-3-16,-3 12-2 0,0 10-2 15,3-22 1-15,7 0 1 16,-3-3 0-16,4-1 0 16,-1-5 0-16,4-7-22 15,0-6-10-15,3-3-24 16,4-7-7-16,0 1-79 15</inkml:trace>
  <inkml:trace contextRef="#ctx0" brushRef="#br0" timeOffset="16742.132">19590 2315 264 0,'0'-9'101'0,"3"9"-78"0,1 6 6 0,-1-3-2 15,1 3-2-15,-1-3 4 16,12 16-6-16,9 13-4 16,4-1-11-16,1 3 1 0,-1 4 4 15,0 6-9-15,-3 0-2 16,-8 0-2-16,8 15 2 16,-4-8-10-16,4 5-4 15,-7-12-43-15,6-10-16 16,-3 1-68-1</inkml:trace>
  <inkml:trace contextRef="#ctx0" brushRef="#br0" timeOffset="17008.142">20101 2688 296 0,'-14'0'112'0,"11"3"-87"0,-1 7 24 15,4-4 4-15,0 3-13 16,4 4-3-16,-1 6-15 16,1-7-6-16,3 13-9 15,0 0-5-15,7 1 1 0,-3-1-4 0,10 3 0 16,-7-9-52-16,3-1-22 15,-2-2-92 1</inkml:trace>
  <inkml:trace contextRef="#ctx0" brushRef="#br0" timeOffset="17642.624">21717 2331 248 0,'-7'-54'93'0,"10"36"-72"0,8-7 14 0,-4 15 0 15,4 4-5-15,3 3 2 16,3 3-7-16,1 9-3 16,3 10-12-16,0 9 5 0,-3 7 2 0,0 2-9 15,-1 10-2 1,-3-6-4-16,1 6 1 16,-5-3-2-16,1-10-1 0,-4-8-2 15,7 11 1 1,-4-2-41-16,8-10-19 0,-4-3-40 15,7-7-16-15,11-5 9 16</inkml:trace>
  <inkml:trace contextRef="#ctx0" brushRef="#br0" timeOffset="17885.219">22363 2155 280 0,'-4'-9'107'0,"-3"9"-83"0,0 9 13 0,3-3-1 15,-3 13-8-15,-3 9 0 16,-1 13-4-16,-3 6-1 16,-4 0-12-16,-6 10-4 0,-4 2-3 15,-4 17-2-15,0 8 1 16,0-2-4-16,8-16 0 16,6-19 1-16,-3 9 0 15,0 7-22-15,10-19-10 16,0-16-24-16,8-6-7 15,3-3-75 1</inkml:trace>
  <inkml:trace contextRef="#ctx0" brushRef="#br0" timeOffset="18397.315">22606 2613 268 0,'-4'-13'101'0,"1"13"-78"0,-1 0 17 0,4 0 5 16,0 0-9-16,0 0 2 15,0 0-18-15,-3 10-6 16,-4 5-9-16,0 20-2 0,0 15 1 16,0 7-2-16,3-10-2 15,4 0 1-15,0-16-1 16,0-6-11-16,11 0-3 15,-4-6-59-15,14-3-24 0,-3-4-41 16</inkml:trace>
  <inkml:trace contextRef="#ctx0" brushRef="#br0" timeOffset="19039.195">25054 2136 240 0,'18'-66'90'0,"-15"48"-70"0,1-1 19 0,-4 19 5 16,0 6-8-16,0 7 2 16,-4 9-11-16,1 15-2 15,-4 10-14-15,-4 13-2 0,-3 3-2 16,-7-1-3-16,-4 1-1 16,-3 9-1-16,0 10 1 15,0 2-4-15,-1-2 0 16,1-13-6-16,4-10 0 15,2-12-28-15,8-6-9 16,4-16-29-16,6-15-11 16,8-10-32-1</inkml:trace>
  <inkml:trace contextRef="#ctx0" brushRef="#br0" timeOffset="19250.693">24836 2111 264 0,'7'6'101'0,"-4"1"-78"0,8 15 15 16,-8-10 4-16,4 20-16 15,4 24-5-15,-1 4-10 16,1 5-5-16,0 4-3 16,3 19-3-16,3 0 3 0,5-6-4 15,6-13 0-15,4-22-32 16,-1-7-13-16,1-15-92 15</inkml:trace>
  <inkml:trace contextRef="#ctx0" brushRef="#br0" timeOffset="19609.013">25160 2531 256 0,'-10'35'96'0,"10"-26"-75"0,7 7 17 0,-4-13 1 16,8 3-8-16,3-2-1 15,7 2-1-15,0-6-1 16,0 6-15-16,0 3-1 0,-6 10-1 16,-5 16-6-16,-3 6-1 15,-7 6 0-15,-7 0 0 16,-3-7-5-16,-5 4 1 15,1-9 0-15,4-7 0 0,3-9-3 16,3 0 0-16,8-7 2 16,6-2 0-16,4-10 1 15,8 0 2-15,2 0-1 16,8 0-1-16,7 0-8 16,3 0-3-16,-3 0-65 15,3 0-29-15,-6-10-37 16</inkml:trace>
  <inkml:trace contextRef="#ctx0" brushRef="#br0" timeOffset="19929.917">25943 2111 304 0,'-3'-31'115'0,"-1"31"-89"0,4-6 10 0,0 6 0 15,4 9-9-15,-1 0 1 16,4 10-13-16,4 0-4 16,3 12-7-16,4 7 2 0,3 12 0 15,0-3-2-15,4-9-3 16,-4 9 0-16,0-16-1 15,0-3 0-15,0 1 0 16,4-4-42-16,0-6-19 0,-4-10-71 16,4-9-56-1,3-6 72 1</inkml:trace>
  <inkml:trace contextRef="#ctx0" brushRef="#br0" timeOffset="20151.71">26441 2052 304 0,'-7'-19'112'0,"-4"19"-87"0,-3 3 13 16,3 3 1-16,1 4-10 0,-4 8-2 16,-4 14-9-16,-3 12-3 15,0 18-9-15,-4 11-2 0,0 2 2 16,-3 0-1-16,3 19 0 16,1-3-3-16,3-6-2 15,6-10 1-15,8-19-1 16,7-9-38-16,4-9-14 15,6-10-45-15,8-12-16 16,7-10-8 0</inkml:trace>
  <inkml:trace contextRef="#ctx0" brushRef="#br0" timeOffset="20464.849">26476 2425 280 0,'7'-19'107'0,"-3"16"-83"0,3 0 13 0,-4 3 1 0,4 0-7 16,7 3 2-16,0 3-6 16,1 0-2-16,-1 4-13 15,-4-4 1-15,1 19 3 0,-8-3-6 16,-10 13-1-16,-7-1-5 16,-7 10-1-16,-4 3-1 15,4 3-2-15,0-18 1 16,3-1-1-16,8-6-3 15,10-13 0-15,10 1 4 16,12-13 1-16,6 0 0 16,3 0-2-16,1 9 1 15,0 1-1-15,-4-4-18 16,0 13-8-16,-3 0-68 0,3-4-28 16,1-5-24-1</inkml:trace>
  <inkml:trace contextRef="#ctx0" brushRef="#br0" timeOffset="21455.691">21505 6470 200 0,'22'-63'77'0,"-22"63"-60"0,14-50 8 0,-14 43 0 0,3-11 0 15,1 2 2-15,-1-3 3 16,-3 3 4-16,-3 1-19 16,3 2 3-16,-7 7 2 0,-4 3-5 15,-3 6 2-15,-4 9-8 16,1 4-1-16,-1-3-2 15,-14 15-1-15,4 0-3 16,-18 51-2-16,7-14-2 16,-14 48 1-16,15-25 1 15,-8 66 2-15,11-38-1 16,3 69-1-16,7-44 1 16,18 38-1-16,3-38 4 15,47-3 5-15,-11-26-1 16,38-17 1-16,-13-23 1 0,52-19 1 15,-21-12-1-15,21-29-1 16,-24-2 1-16,28-48 1 16,-25 7 3-16,7-35 4 15,-20 13-8-15,-5-48-3 16,-17 26-4-16,-21-13-3 16,-8 19 3-16,-38-6 0 15,4 15-4-15,-40 10 1 16,12 9-2-16,-36 32-2 15,14 0 0-15,-22 31 0 16,19-4 3-16,-4 39 0 16,14-10-2-16,11 6 2 15,6-9-39-15,26-9-15 16,-1-7-35-16,39-19-11 0,-3-3-41 16</inkml:trace>
  <inkml:trace contextRef="#ctx0" brushRef="#br0" timeOffset="21727.553">22253 7169 328 0,'-35'50'123'0,"35"-50"-95"0,14 3 5 0,-14-3-3 16,18-9-13-16,-1-1-2 15,19-15-8-15,-8 6-3 16,35-15-2-16,-13 12-13 0,20-3-4 16,-13 9-40-16,6 0-14 15,-10 4-70 1</inkml:trace>
  <inkml:trace contextRef="#ctx0" brushRef="#br0" timeOffset="22356.475">22980 6065 228 0,'-11'-59'85'0,"11"59"-66"0,0-10 12 0,0 10 3 0,0 13-3 15,0-4 4-15,4 44-8 16,-1-9-2-16,8 41-14 15,-4-16 2-15,4 63 1 0,-1-29-7 16,4 73-4-16,-3-42-2 16,10 64 1-16,-3-51-1 15,13 16 2-15,-6-40-13 16,14-7-3-16,-7-25-27 16,10-41-9-16,-10-9-13 15,17-35-3-15,-10-3-42 16</inkml:trace>
  <inkml:trace contextRef="#ctx0" brushRef="#br0" timeOffset="22572.492">23290 7065 260 0,'-14'47'96'0,"14"-47"-75"0,18 35-1 0,-18-29-7 16,14 0-3-16,0 1 1 15,21-10-3-15,-6-1-3 16,31-11-2-16,-15 2-3 0,19-3 1 16,-15 4-4-16,8-4 0 15,-11 7-75 1,7-4-79-16,-11 4 39 16</inkml:trace>
  <inkml:trace contextRef="#ctx0" brushRef="#br0" timeOffset="22853.586">23964 6401 248 0,'4'-26'93'0,"-4"26"-72"0,3-6 11 16,-3 6 1-16,4 6-9 16,-4 7-2-16,0 6-4 0,0 15-1 15,-4 13-9-15,1 16-1 0,-1-19 3 16,1 0-4-16,3 6-1 15,0-9-5-15,3 3 0 16,11 9 0-16,0-18 2 16,-3-7-3-16,10 0 0 15,-3-6-4-15,10-3-1 16,7-7-35 0,-10-2-13-16,-4-10-5 0,0-3 0 15,-3-4-44 1</inkml:trace>
  <inkml:trace contextRef="#ctx0" brushRef="#br0" timeOffset="23088.267">24271 6451 260 0,'-21'-25'96'0,"10"22"-75"0,-3 6 8 0,7 3-3 0,-3 3-5 16,3 10 2-16,3 22-2 15,4 15 2-15,4-9-13 16,-1-6 1-16,8 25 2 0,6 37-7 15,-3-15-1-15,-3-19-5 16,7 25-1-16,-4-18 1 16,0 30 2-16,-4-24-10 15,1 5-2-15,0-14-28 16,-1-11-11-16,-3-8-25 16,0-17-11-16,0-5-20 15</inkml:trace>
  <inkml:trace contextRef="#ctx0" brushRef="#br0" timeOffset="23377.703">24271 5946 256 0,'4'-35'96'0,"3"35"-75"0,7 4 19 0,-14-4 2 16,10 12-7-16,12 19 0 15,6 35-9-15,11 16-2 16,3 21-13-16,0 38-7 0,4 10 0 16,0 28-3-16,-14-41 2 15,-8-26-2-15,5 55-1 16,-8-42 3-16,-4 19 0 16,-2-37-1-16,-1 15-2 15,-4-28-30-15,1-15-13 16,-4-17-57-16,0-24-24 0,0 0 5 15</inkml:trace>
  <inkml:trace contextRef="#ctx0" brushRef="#br0" timeOffset="24756.559">20772 8943 180 0,'-32'0'68'0,"32"0"-52"0,-25-15 12 0,18 15 5 0,0-3-6 15,0-4-1-15,7-5-1 16,0 2-1-16,11-5-13 15,-4 5 2-15,21-2 3 0,-7 2-2 16,21-2 2-16,-6 2 0 16,31-2 2-16,-11 3-6 15,46-13-2-15,-20 9 1 16,73-18 3-16,-32 6 1 16,82-22 3-16,-50 18-10 15,88-8-4-15,-63 8-1 16,88-2 2-16,-73 12-2 15,87 0 0-15,-81 10 3 16,70-13 3-16,-73 6 0 0,52-9 2 16,19-9-4-1,-44 6 1-15,-34 9-5 0,-39 3 0 16,-36 7-3-16,-28 3-1 16,-24 6-8-16,-15 6-4 15,-17 3-33-15,-11 1-15 16,-10-4-23-16,-11-3-11 15,0 0-34 1</inkml:trace>
  <inkml:trace contextRef="#ctx0" brushRef="#br0" timeOffset="25538.048">21946 9445 68 0,'36'-88'27'0,"-36"88"-21"0,24-47 45 0,-20 41 20 16,3-13-23-16,-4 10-9 16,1-13-11-16,-1 3-1 15,-3 0-15-15,0 4 9 0,-3 2 2 16,3 4-5-16,-7 9-3 16,3 0-2-16,-6 15 1 0,3-2-1 15,-7 21 0-15,3-5-5 16,-7 46-3-16,4-19-2 15,0 48 0-15,4-29-4 16,-1 50 0-16,4-24 1 16,7 24 0-16,0-25 2 15,14 13 3-15,-3-22 0 16,20-19 2-16,-6-6 2 16,32-34 2-16,-12-7-1 15,22-44 1-15,-14 3 5 16,18-37 4-16,-15 12-4 15,11-53-1-15,-14 19-7 16,-10-29 0-16,-8 23-5 16,-25-32-2-16,-2 31 0 15,-26-15 1-15,4 16-3 0,-39-16 0 16,11 15-1-16,-36-3-2 16,18 19 3-16,-4 10 0 15,12 18-2-15,6 16 0 16,10 4-1-16,12 21 0 15,3 0-11-15,13 6-2 16,5 1-41-16,21-4-14 16,-4 3-82-1</inkml:trace>
  <inkml:trace contextRef="#ctx0" brushRef="#br0" timeOffset="25825.151">22789 9734 332 0,'-7'-4'126'0,"7"4"-98"0,15-9 12 15,-15 9-2-15,7-3-15 16,0 0 0-16,10-7-16 15,-3 4-5-15,15-13-1 16,-5 10-1-16,22-13 2 0,-7 6-1 16,14-3-1-16,-11 4-28 0,8 2-11 15,-12 1-27-15,1 9-9 16,-7-4-59 0</inkml:trace>
  <inkml:trace contextRef="#ctx0" brushRef="#br0" timeOffset="26169.649">23569 8928 240 0,'-14'-13'90'0,"14"13"-70"0,-4 19 15 0,4-16 0 0,4 22-5 15,0-6 2-15,6 25-9 16,-3 0-4-16,14 25-11 16,-7-13-3-16,11 51 1 0,-4-22-3 15,4 43 0-15,-4-31-1 16,0 22-2-16,-3-24-2 15,3-8 1-15,-7-11-15 16,4-17-4-16,-4-12-32 16,0-25-14-16,0-3-60 15</inkml:trace>
  <inkml:trace contextRef="#ctx0" brushRef="#br0" timeOffset="26543.906">23915 8896 248 0,'0'-15'93'0,"0"15"-72"0,7 0 14 0,-7 0 0 15,7 0-3-15,4 0 1 16,10 0-1-16,-4-3 2 16,22-1-18-16,-7 1 4 0,10 10 1 15,-7-4-5-15,8 34 1 16,-8-8-1-16,4 27 2 0,-7-15-6 15,-4 28 1-15,-7-16-6 16,-10 38-2 0,-1-16-2-16,-13 13-3 0,-1-10 1 15,-6 17 1-15,-1-20-1 16,4 13-1-16,0-19-2 16,7 0 1-16,0-16 1 15,14-6 0-15,-3-10-3 16,24-11 2-16,-7 2 1 15,32-16 2-15,-11-2-8 16,15-17-3-16,-11 4-44 16,17-19-17-16,-13 4-110 15</inkml:trace>
  <inkml:trace contextRef="#ctx0" brushRef="#br0" timeOffset="27012.432">25601 8100 272 0,'0'35'101'0,"14"-32"-78"0,14-13-2 0,-13 7-5 16,9-13-10-16,8-9 2 15,17-3-3-15,11 0 0 16,7 9-3-16,-3 3-17 0,-8 16-7 15,-6 10-99 1</inkml:trace>
  <inkml:trace contextRef="#ctx0" brushRef="#br0" timeOffset="27193.312">25904 8558 244 0,'-17'44'93'0,"17"-44"-72"0,35-13 3 0,-31 13-5 0,27-22-10 16,22-12-1-16,4-4-6 16,3 4-2-16,10-1 0 15,4-3-16-15,0 13-4 0,-7-9-91 16</inkml:trace>
  <inkml:trace contextRef="#ctx0" brushRef="#br0" timeOffset="28449.617">27686 6680 176 0,'4'-60'66'0,"-8"26"-52"0,4-17 17 0,0 29 2 0,0-12-3 16,0-7 2-16,0-15-5 16,4-4-2-16,-1 7-13 15,1 9 8-15,-1 10 3 0,4 24 2 16,0 29 0-16,0 22-8 16,4 12-2-16,-4 19-9 15,0 22-2-15,0 6 0 16,4-2 0-16,-1 15-2 15,1 6 1-15,-1-6-2 16,-3-10 2-16,0 13-7 16,1 0-1-16,-1-12-36 15,3-20-13-15,4-18-25 16,4-22-9-16,3-16-25 16</inkml:trace>
  <inkml:trace contextRef="#ctx0" brushRef="#br0" timeOffset="28871.124">28423 6429 216 0,'0'-60'82'0,"-7"35"-64"0,0-12 15 0,0 24 4 16,0 0-8-16,-3 1-2 15,-1 6-11-15,-3 6-5 16,-4 12-6-16,-3 16-2 0,0 13 1 15,-4 28-2-15,0 28 1 16,1 10-2-16,-1 25 2 16,4 9-2-16,7-3 2 15,7 3-2-15,10-10 2 0,11-24 2 16,11-25 2 0,17-23 8-16,11-24 2 0,7-32 5 15,4-25 1-15,-1-22-6 16,4-19 0-16,7-37 1 15,-3-7 1-15,-11-18-10 16,-11-19-3-16,-20-1-4 16,-26-8-2-16,-24-7 1 15,-14 16 1-15,-11 28-6 16,-14 25-1-16,-14 37-3 16,-7 29 2-16,-1 35-27 15,1 34-13-15,0 9-29 16,4 16-11-16,6 22-51 15</inkml:trace>
  <inkml:trace contextRef="#ctx0" brushRef="#br0" timeOffset="29289.257">27259 8109 200 0,'-25'-6'77'0,"25"6"-60"0,-14 6-5 0,11 1-6 0,-4-4 0 15,3 6 6-15,-3-2 5 16,4-4 4-16,3-3-11 15,0 0 8-15,3-3 2 0,1-4 7 16,17-2 4-16,25-16-4 16,14-3 1-16,10-4-5 15,4 1-2-15,25-7-5 16,21-9 0-16,11-6-9 16,20-13-2-16,5 0-1 15,-1 3 0-15,3 10-2 16,-9 16-2-16,-22 11 1 0,-18 11-1 15,-17 5-11 1,-11 10-3-16,-21 7-42 0,-18 5-15 16,-10 7-79-1</inkml:trace>
  <inkml:trace contextRef="#ctx0" brushRef="#br0" timeOffset="29578.668">27330 8887 212 0,'-18'3'79'0,"18"-3"-61"0,14-3 19 16,-3 3 4-16,3-6 1 15,0 6 4-15,21-7-14 16,-7 1-5-16,18 0-15 16,-10 0-8-16,17-4 0 0,21-2-5 15,-7 2-2-15,-4 4-47 16,-6 0-21-16,-4 3-66 16</inkml:trace>
  <inkml:trace contextRef="#ctx0" brushRef="#br0" timeOffset="29816.606">28032 8219 296 0,'-7'-28'112'0,"7"28"-87"0,3 3 2 0,-3 6-4 15,7 10-9-15,0 10 2 16,0 8-7-16,4 23-1 15,0 15-4-15,-1 6-3 0,1 1 0 16,-1 0-1-16,4 15 2 16,1-6-6-16,-1-10-1 15,0-9-53-15,0-9-22 16,3-16-49-16</inkml:trace>
  <inkml:trace contextRef="#ctx0" brushRef="#br0" timeOffset="30157.471">28423 8109 256 0,'-3'-22'96'0,"3"26"-75"0,3-1 8 16,1 3-1-16,6 3-8 15,8 1 0-15,3-1 0 0,7 10 0 16,1 3-11-16,-1 6 3 0,-3 10 2 15,-8 9-3-15,-3 19 1 16,-10 15-7-16,-4 1-1 16,-7-1 2-16,-4-5 3 15,1 2 0-15,3-6 0 16,0-9-8-16,7-4 0 16,3-12-1-16,4-12 2 15,7-13 1-15,4-13 3 16,10-18-1-16,11-10 0 15,3 0-8-15,1-6 0 16,-1 0-41-16,-3 3-18 16,0-3-98-1</inkml:trace>
  <inkml:trace contextRef="#ctx0" brushRef="#br0" timeOffset="30570.878">29739 7388 236 0,'-10'0'90'0,"6"0"-70"0,4 0 2 0,0 0-4 15,7 3 1-15,7 1 5 16,11-1-10-16,7-3-5 16,6 3-6-16,5 0 0 0,-4 0 2 15,-4 3-64-15,-3 10-29 16,-11 6-22 0</inkml:trace>
  <inkml:trace contextRef="#ctx0" brushRef="#br0" timeOffset="30751.496">29834 7799 280 0,'-21'19'104'0,"25"-16"-81"0,17 0 1 16,-7-3-5-16,11-3-13 16,7-6-1-16,3-4-3 15,0-3-2-15,0 1 1 16,-3-1-48-16,0 7-18 0,3 5-49 15</inkml:trace>
  <inkml:trace contextRef="#ctx0" brushRef="#br0" timeOffset="31201.846">30826 6846 232 0,'-28'-10'88'0,"20"10"-69"0,1 7 15 16,7-7 3-16,4 3-6 15,7 6 2-15,10-9-10 0,14 0-4 16,7 0-11 0,15-3-7-16,13-3-2 0,4-4 1 0,-7 7 0 15,-10-3-47-15,-8 6-18 16,-6 0-66 0</inkml:trace>
  <inkml:trace contextRef="#ctx0" brushRef="#br0" timeOffset="31723.71">31926 5893 260 0,'18'-38'96'15,"-18"29"-75"-15,-3 2 6 0,-5 10-2 0,-6 7-5 16,-7 6 0-16,-7 2-4 16,-7 7-2-16,-8 4-8 15,1 5 0-15,7 1 1 0,3-1-3 16,7-3-3-16,8-2-3 16,6-1 1-16,8 0 1 15,10-6 0-15,14 3-3 16,11-6 2-16,10-3 1 15,0-4 2-15,4 1-3 16,-4-1 0-16,1 4 1 16,-1 3 2-16,0 3-3 15,4 3-2-15,-3 6 4 0,-1 7 3 16,0 9 1-16,-6 0 2 16,-5-3 7-16,-3 0 3 15,-6-7 0-15,-5-5 2 16,-10-4-1-16,-10-6-2 15,-11 0-8-15,-18-3-5 16,-10-4-2-16,-4-2 1 16,-7-4-6-16,-4-3 1 15,-6-2-21-15,-1-4-7 16,1-4-22-16,6-5-6 16,8-3-37-16,10-4-14 15,15-6 7 1</inkml:trace>
  <inkml:trace contextRef="#ctx0" brushRef="#br0" timeOffset="31962.186">31941 5711 288 0,'17'-13'110'0,"-3"13"-86"0,11 0-6 15,-11-3-10-15,11-3-6 16,21-13 1-16,14 3-4 16,7-2 1-16,0-4 0 0,0 0 0 0,0 3 2 15,-7 9-3-15,-7 10-2 16,-8 0-25-16,-6 7-9 16,-7 8-78-1</inkml:trace>
  <inkml:trace contextRef="#ctx0" brushRef="#br0" timeOffset="32339.019">30586 7717 208 0,'17'-25'77'0,"5"3"-60"0,27-21 17 16,-21 21 4-16,22-7 0 15,6 1 2-15,11-3-14 16,18-4-5-16,17 1-12 15,4-7-4-15,10-9-1 0,18-7-2 16,8-5 1-16,-5-7-2 16,11 6-1-16,-10 16 1 15,-22 6-1-15,-17 10-25 16,-18 6-10-16,-21 15-33 16,-18 7-14-16,-10 6-26 15</inkml:trace>
  <inkml:trace contextRef="#ctx0" brushRef="#br0" timeOffset="32909.686">31644 7777 240 0,'14'-19'90'0,"-17"13"-70"0,-8 6-1 16,1 0-6-16,-8 9-3 15,-3 1 1-15,-7 9 3 16,-8 6 4-16,-10 9-10 16,-6 19 2-16,-5 26 1 0,1-1-6 15,3 7-1-15,3 15 4 0,12 7 3 16,9-7 2 0,12-12 3-16,17-16-7 0,24-15-3 15,26-10 5-15,17-16 3 16,14-15-3-16,28-16-1 15,11-22 0-15,-7-25 1 16,7-19 6-16,-7 3 3 16,-18 3-4-16,-24 13-1 15,-29 4-7-15,-31 8 0 16,-29 7-5-16,-17 9 0 16,-22 7-1-16,-27 8-2 15,-12 8-4-15,-2 8-2 16,-8 4-6-16,0 3-3 15,7-1-27-15,22-5-10 0,17-4-259 32,24-2 169-32</inkml:trace>
  <inkml:trace contextRef="#ctx0" brushRef="#br0" timeOffset="33974.959">30321 5065 244 0,'32'-44'90'0,"-11"31"-70"0,11 4 13 0,-21 15-1 15,-1 10-6-15,-3 28 2 16,-7 31-12-16,-7 35-4 15,-18 47-7-15,-13 50-4 0,-8 37 2 16,0 38-2-16,7 38-1 16,11 0 1-16,14-22 1 15,7 9 3-15,7-43 2 0,7-4 3 16,0-25 1-16,-7-28-5 16,-7-3-2-16,-7-29-4 15,-4-24-1-15,-7-20 3 16,1-18 1-16,2-19 1 15,8-21 0-15,7-20-2 16,7-16-2-16,7-18-2 16,7 0 1-16,11-10 3 15,17 1 1-15,15-4 5 16,13-6 5-16,5-6 2 16,27-4 3-16,21-8-4 15,18 2 2-15,32-6-5 0,7-6 1 16,28-4-7-16,-10-5-1 15,17 2-4-15,-28-5-3 16,-25-1-5-16,-13 3 0 16,-40 13 2-16,7-3 1 15,-3 0-4-15,-35 3 1 16,-25 9-1-16,-22 0 1 16,-16 4 5-16,-15-1 3 15,-7 1 1-15,-8-7 2 16,5 6-7-16,3-2 1 15,10-4 1-15,11-3 3 16,8 0 0-16,9-6-1 0,12-16-2 16,3-13 1-16,-1-21 1 15,8 0 2-15,4-10-1 16,3-41 2-16,-7-9-2 16,-8-28 2-16,-9-22-7 15,-12-28 1-15,-9-10 1 16,-15-41 3-16,-22 7 0 15,-16-22-1-15,-12-3-2 16,-6 18 1-16,-1 10 3 16,-6 15 1-16,-1 29-4 15,1-3 1-15,6 31-2 16,15 31 0-16,10 10 0 16,8 19 0-16,2 24 2 0,1 29 0 15,0 22 2-15,0 19 3 16,-7 15 0-16,-4 10 0 15,-10 9-3-15,-15 9-2 16,-20 7 1-16,-8 6-1 16,-14 7 0-16,-42 12 2 15,-28 15-6-15,-61 38 1 16,-41 22-28-16,-22 16-9 16,-21 28-22-16,4-12-6 15,52-23-68 1</inkml:trace>
  <inkml:trace contextRef="#ctx0" brushRef="#br0" timeOffset="35009.935">31577 7724 224 0,'-7'0'85'0,"4"0"-66"0,-1 6 12 16,4-6 1-16,-3 3 0 15,3-3 6-15,0 10-1 16,3-4 1-16,1 3-20 16,-1 1 9-16,4 2 6 0,0 4-4 15,0 3 0-15,4 6-12 16,-1 3-5-16,5 0-7 16,6 16-4-16,3-6 0 0,8-4-1 15,0 1-9 1,0-10-2-16,-1-6-47 0,-6-7-19 15,-7 1-95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0-13T17:02:34.143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0-13T17:02:40.20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645 318 6144,'0'-43'3466,"0"42"-3446,0 1-1,0-1 1,0 1-1,0-1 1,0 1-1,0-1 1,0 1-1,0-1 1,0 1-1,0-1 1,0 1-1,0-1 1,-1 1-1,1-1 1,0 1-1,0-1 1,-1 1-1,1 0 1,0-1-1,-1 1 1,1-1 0,0 1-1,-1 0 1,1-1-1,-1 1 1,1 0-1,-1-1 1,1 1-1,0 0 1,-1 0-20,-1-1 60,-4-5 13,-14-10 407,20 15-466,-1 1 0,1 0 0,-1-1 1,1 1-1,-1 0 0,1-1 0,-1 1 0,1 0 0,-1 0 1,1-1-1,-1 1 0,0 0 0,1 0 0,-1 0 0,1 0 0,-1 0 1,0 0-1,1 0 0,-1 0 0,1 0 0,-1 0 0,0 0 1,1 1-1,-1-1 0,1 0 0,-1 0 0,1 1 0,-1-1 1,1 0-1,-1 0 0,1 1 0,-1-1 0,1 1 0,-1-1-14,0 2 8,0 0 0,0 0-1,0 1 1,0-1-1,1 0 1,-1 0 0,1 1-1,-1-1 1,1 0 0,0 1-1,0-1 1,0 0-1,0 1 1,1-1-8,-1-1 0,-1 85 16,5-1 0,8 39-16,15 71-165,-21-154 120,-2-3 44,2-1 0,2 1 0,1-1 1,4 4 0,-13-39 18,10 20 120,-9-21-129,-1 0-1,1 0 1,-1-1-1,1 1 0,-1 0 1,1-1-1,0 1 1,-1-1-1,1 1 0,0 0 1,-1-1-1,1 0 0,0 1 1,0-1-1,-1 1 1,1-1-1,0 0 0,0 1 1,0-1-1,0 0 1,-1 0-1,2 0-8,-1 0 7,-1 0 0,1 0 0,0 0 0,-1 0-1,1 0 1,0-1 0,-1 1 0,1 0 0,0-1 0,-1 1 0,1 0 0,-1-1 0,1 1 0,-1-1-1,1 1 1,0 0 0,-1-1 0,0 1 0,1-1 0,-1 0 0,1 1 0,-1-1 0,0 1 0,1-1 0,-1 0-1,0 1 1,0-1 0,1 0 0,-1 1 0,0-1-7,1-4 34,0 0 1,0 0-1,-1 1 0,0-1 1,0-2-35,0-327 96,0 332-96,1-44 113,-3 0 0,-1 1 1,-2-1-1,-3 1-113,5 37 71,1 11-48,-2 9-14,4-12-5,-1 11-15,0-1 0,0 1 0,1-1 0,0 1 0,1-1 11,0 23-68,-1 184-156,1-195 190,1 1 0,1-1 0,1 0-1,1 0 1,7 17 34,-12-38-1,9 19-102,-9-19 103,1-1 0,-1 0 0,0 1 0,1-1 0,-1 1 0,0-1 0,1 0 0,-1 1 0,0-1 1,1 0-1,-1 0 0,0 1 0,1-1 0,-1 0 0,1 0 0,-1 0 0,1 1 0,-1-1 0,1 0 0,-1 0 0,1 0 0,-1 0 0,1 0 1,-1 0-1,1 0 0,-1 0 0,0 0 0,1 0 0,-1 0 0,1 0 0,-1 0 0,1 0 0,-1-1 0,1 1 0,-1 0 0,1 0 1,-1-1-1,0 1 0,1 0 0,-1 0 0,1-1 0,-1 1 0,0-1 0,3-1 12,-1 0 0,0-1 0,-1 1 0,1-1 0,0 0 1,-1 0-1,1 1 0,-1-1 0,0 0 0,0 0 0,0 0 0,0-2-12,5-35 26,-4 13 39,-1 1 1,-2-8-66,1 3 23,0-9-5,-2 0-1,-1 0 0,-2 1 1,-5-14-18,7 36 75,-1-1 0,-1 1 1,-1 0-1,0 0 0,-1 1 1,-1-1-1,0 2 0,-7-10-75,13 23 8,1-1-1,-1 1 1,0 0-1,0 0 1,0 0 0,0 0-1,-1 0 1,1 0-1,0 0 1,-1 1-1,1-1 1,-1 1-1,1 0 1,-1-1 0,0 1-1,0 1 1,0-1-1,1 0 1,-1 1-1,0-1 1,0 1-1,0 0 1,0 0 0,0 0-8,0 0 0,1 0 1,0 0 0,0 0-1,0 1 1,-1-1 0,1 1 0,0-1-1,0 1 1,0 0 0,0 0 0,0 0-1,0 0 1,0 0 0,1 0-1,-1 1 1,0-1 0,0 0 0,1 1-1,-1 0 1,1-1 0,0 1-1,-1 0 1,1 0 0,0 0 0,0-1-1,0 2 0,-5 5-13,-3 6-27,0 0 0,1 1 0,1 0 0,1 0 0,0 0 0,0 1 0,2-1 0,-3 16 40,0 1-45,1 0 0,2 1 1,0 23 44,4-38-17,0 1 0,1-1 1,1 0-1,0 0 0,2-1 1,0 1-1,4 11 17,-5-22-14,0 0 0,0-1 0,0 1 0,1 0-1,4 4 15,-6-8-7,0 0 0,1-1-1,-1 0 1,1 1-1,-1-1 1,1 0-1,0 0 1,0 0 0,0-1-1,0 1 1,0-1-1,1 1 8,-1-1 3,-1-1 0,0 1 0,0-1 0,0 0 0,0 0 0,0 0 0,1 0 0,-1 0 0,0 0 0,0 0 0,0-1 0,0 1 0,0-1-1,0 1 1,0-1 0,0 0 0,0 0 0,0 0 0,0 0 0,0 0 0,0-1 0,-1 1 0,1 0 0,-1-1 0,1 0 0,-1 1 0,1-2-3,5-4 62,-1-2 0,0 1 0,-1-1 0,0 0 0,0-1-62,1-3 51,0-1 0,-1 0 1,0 0-1,-2 0 0,1 0 1,-1-7-52,3-8 49,6-28 75,-2 1 0,-3-1 0,-2-1 0,-3-14-124,-2 61 57,0 0-1,-1 0 1,0 1 0,-1-1-1,0 0 1,-1 1 0,0 0-1,-1-2-56,3 10 11,0-1-1,1 1 1,-1 0-1,0 0 0,0 0 1,0-1-1,0 1 1,-1 0-1,1 0 0,-1 1 1,1-1-1,-1 0 1,0 0-1,1 1 1,-1-1-1,0 1 0,0-1 1,0 1-1,0 0 1,0 0-1,-1 0 1,-1-1-11,3 2 0,0-1 0,0 1 1,0 0-1,0-1 1,0 1-1,0 0 0,0 0 1,0 0-1,0 0 1,0-1-1,0 2 1,0-1-1,0 0 0,0 0 1,0 0-1,0 0 1,0 1-1,0-1 1,0 0-1,0 1 0,0-1 1,0 1-1,-1 0 0,0 1-2,0 0 0,0 0-1,0 0 1,0 0 0,1 1-1,-1-1 1,0 2 2,-5 7-4,-2 1-3,1 1 0,0 1 1,1-1-1,0 2 0,1-1 0,1 0 1,0 1-1,1 0 0,0 6 7,-3 3-30,-1 10-16,1 1-1,1 0 1,2 0-1,1 1 1,2-1-1,2 1 1,2 5 46,-3-30-30,1-1 0,0 0 0,1 0 0,0 1 0,0-1 0,1-1-1,1 1 1,-1 0 0,2-1 0,-1 0 0,3 3 30,-6-10-6,0-1 1,0 0-1,0 1 0,0-1 0,0 0 0,1 0 0,-1 1 0,0-1 1,1 0-1,-1 0 0,1-1 0,-1 1 0,1 0 0,0 0 0,-1-1 1,1 1-1,0-1 0,-1 1 0,1-1 0,1 0 6,-1 0 2,0 0 0,1 0-1,-1-1 1,0 1 0,1-1 0,-1 0-1,0 0 1,0 1 0,0-2 0,1 1 0,-1 0-1,0 0 1,-1 0 0,1-1 0,0 1-1,0-1 1,-1 0 0,1 0-2,3-3 18,-1 0 0,0-1 0,0 1-1,-1-1 1,0 0 0,0 0 0,0 0 0,0-4-18,16-54 188,-17 55-156,8-34 189,-2 0 0,-3 0 1,-1-1-1,-2-38-221,-2 64 47,-1 0 1,-1 0-1,0 0 0,-1 0 1,-1 1-1,-1-1 0,-1 1 1,-1-3-48,4 14 18,1 0 0,-1 0 1,-1 1-1,1-1 1,-1 1-1,0 0 1,0-1-1,-3-1-18,5 5 2,-1 0 1,1 0-1,-1 0 0,0 0 0,0 0 0,0 0 0,0 1 0,0 0 0,0-1 0,0 1 0,0 1 0,0-1 1,-1 0-1,1 1 0,0-1 0,-4 1-2,5 0-5,-1 0 0,0 0 0,1 1 0,-1-1 0,0 1 0,1-1 0,-1 1 0,1 0 0,-1 0 0,1 0-1,-1 0 1,1 0 0,-2 2 5,-1 1-13,1 0-1,0 0 1,0 0-1,1 0 1,-2 3 13,-3 2-22,-1 3 2,0 1-1,1-1 0,0 2 1,1-1-1,0 1 0,2 0 1,-1 0-1,1 2 21,-7 17-30,1 0 0,2 1 0,1 1 0,2 0 1,-1 21 29,5-29-56,1 0 1,2 0 0,3 24 55,-3-46-18,0 0 0,0 0 0,1 0 1,0 0-1,0 0 0,0 0 0,1-1 0,-1 1 0,1-1 0,0 0 0,0 0 0,1 0 0,-1 0 0,1 0 0,0-1 1,0 0-1,0 0 0,0 0 0,1 0 0,-1 0 0,1-1 0,0 0 0,0 0 0,-1 0 0,4 0 18,-4-1-8,0-1-1,0 1 0,-1-1 1,1 0-1,0 0 0,0 0 1,0 0-1,0-1 1,0 0-1,0 1 0,0-2 1,0 1-1,0 0 0,-1-1 1,3-1 8,-1 1 7,-1-1 1,0-1 0,1 1-1,-1-1 1,0 1-1,-1-1 1,1 0 0,-1-1-1,0 1 1,2-4-8,2-5 50,0 0 0,-1-1 1,-1 0-1,0 0 0,-1 0 1,-1 0-1,2-12-50,0-11 124,-1-1 0,-2 0-1,-2 0 1,-3-26-124,0 34 59,-2 1 0,0-1 0,-2 1-1,-1 1 1,-2 0 0,-3-5-59,7 17 39,-1 1 0,-1 0 1,-6-8-40,11 19 1,0 0 1,0 0 0,-1 0-1,1 0 1,-1 1-1,0-1 1,0 1 0,0 0-1,-1 0 1,1 0-1,-1 1 1,1-1 0,-2 1-2,2 1-2,0-1 0,0 1 0,0 0 0,-1 0 1,1 1-1,0-1 0,-1 1 0,1 0 1,0 0-1,-1 1 0,1-1 0,0 1 0,-1 0 1,1 0-1,0 0 0,0 1 0,0 0 1,-2 0 1,-2 5-9,0 0 0,0 1 0,0 0 0,1 0 0,0 1 1,1 0-1,0 0 0,-3 7 9,-7 12-63,2 1-1,-4 13 64,5-10-48,2 1 0,1 1 0,2 0 0,1 0 0,1 1 0,2 0 0,1 25 48,3-53-18,0 1 0,0 0-1,1 0 1,0-1 0,1 1-1,-1-1 1,2 1 0,-1-1 0,1 1-1,0-1 1,0 0 0,1 0 0,0-1-1,0 1 1,1-1 0,-1 0-1,2 0 1,-1 0 0,0-1 0,1 0-1,2 1 19,-3-2-5,0-1 1,0 1-1,1-2 0,-1 1 0,1 0 0,0-1 0,0 0 1,0-1-1,0 1 0,0-1 0,0 0 0,0 0 0,0-1 1,1 0-1,-1 0 0,0-1 0,0 1 0,0-1 0,0-1 1,0 1-1,0-1 0,0 0 0,0 0 0,0-1 0,-1 0 1,1 0-1,-1 0 0,0-1 0,0 1 0,0-1 0,-1 0 1,3-3 4,0-2 27,0-1 1,-1 1-1,-1-1 1,0 0-1,0 0 1,-1-1-1,0 1 1,-1-1-1,2-6-27,3-26 211,4-37-211,-8 38 77,-1 0-1,-2-1 1,-1 1 0,-5-18-77,3 39 41,-1 0 0,-2 1 0,0-1 0,-1 1 1,-1 0-1,0 1 0,-2 0 0,0 0 1,-12-16-42,16 27 15,-1 0 0,-1 0 1,0 0-1,0 1 0,0 0 1,-1 1-1,0-1 0,0 2 1,-8-5-16,13 8-2,-1 0 0,1 0 0,-1 1 0,0-1 0,0 1 0,0 0 0,0 0 0,0 0 1,0 1-1,0-1 0,0 1 0,0 0 0,0 0 0,0 1 0,0-1 0,0 1 0,0 0 0,0 0 1,1 0-1,-1 0 0,0 1 0,0 0 0,1 0 0,-1 0 0,-1 1 2,-1 1-9,1 1-1,-1 0 1,1 0-1,1 0 1,-1 1-1,1 0 0,0-1 1,0 1-1,-1 3 10,-3 8-8,0 1-1,0 0 0,2 0 9,-6 19-36,1 0 0,2 1 0,2 0 0,1 0 0,2 0 0,1 28 36,3-46-34,1 1-1,1-1 1,0 1 0,2-1 0,0 0-1,2 0 1,0-1 0,1 1 0,1-1 0,1-1-1,0 0 1,2 0 0,6 9 34,-10-18-15,-1-1 0,1-1 1,1 1-1,-1-1 0,1 0 0,1-1 0,-1 0 1,1 0-1,0 0 0,0-2 0,1 1 1,0-1-1,0 0 0,5 1 15,-8-4-1,0 1 1,0-1-1,0-1 1,1 1-1,-1-1 1,0 0-1,0-1 1,0 0-1,0 0 0,1 0 1,-2-1-1,1 0 1,0-1-1,0 1 1,-1-1-1,1-1 0,-1 1 1,0-1-1,0 0 1,0 0-1,5-5 1,-5 2 5,0 1 0,0-1 0,0 0 0,-1-1-1,0 1 1,0-1 0,-1 0 0,0 0 0,0-1 0,0-1-5,5-19 72,0-1 0,0-12-72,-8 39 10,7-33 90,-2 0-1,-1-1 1,-2 1-1,-1-10-99,-3 32 41,0-1 0,0 1-1,-2 0 1,1 0 0,-4-9-41,3 14 26,-1 0 1,1 1 0,-2-1 0,1 1-1,-1 0 1,0 0 0,0 1 0,-1-1 0,-1 1-27,4 3 10,-1 0 0,0 0 0,0 1 0,0-1 1,0 1-1,-1 0 0,1 0 0,-1 1 0,0-1 1,0 1-1,0 0 0,0 1 0,0-1 1,0 1-1,0 0 0,0 0 0,-1 0 0,1 1 1,-1 0-11,0 0-2,0 1 1,0 0-1,0 1 1,0-1-1,1 1 1,-1 0-1,0 1 1,1-1-1,-1 1 1,1 0 0,0 0-1,0 1 1,0 0-1,1 0 1,-1 0-1,-2 3 2,-9 11-27,1 1-1,1 0 0,1 1 1,0 0-1,2 1 0,0 0 1,1 3 27,-5 13-55,1 1 0,3 0 1,-7 35 54,13-47-41,1 0 1,2 0-1,0 0 0,1 0 1,2 0-1,1 0 0,1-1 1,5 22 40,-5-36-22,1-1 1,-1 0-1,2 0 1,-1 0-1,2 0 1,-1-1-1,1 0 1,0 0-1,1 0 1,0-1-1,1 0 1,2 2 21,-5-6-10,0 0 1,-1 0-1,2-1 1,-1 1-1,0-1 0,1 0 1,0 0-1,-1-1 1,1 0-1,0 0 1,0 0-1,0-1 0,1 0 1,-1 0-1,0 0 1,0-1-1,1 0 1,-1 0-1,0-1 0,0 0 1,4 0 9,-3-1 7,0-1 0,0 1 0,-1-1 1,1-1-1,-1 1 0,1-1 0,-1 0 0,0 0 0,-1-1 1,1 0-1,-1 0 0,0 0 0,0-1 0,-1 1 0,1-1 1,2-6-8,3-6 64,0-1 1,-1 0-1,-1 0 1,-1-1-1,1-8-64,5-22 150,-2-1 1,-2 0-1,-2 0 0,-3-1 0,-2 0 1,-4-27-151,1 64 71,0 0 1,-1 0 0,-1 1 0,-1-1 0,-3-8-72,5 16 33,-1-1-1,0 1 1,-1 0 0,0 1 0,0-1 0,0 1-1,-1 0 1,0 0 0,0 0 0,-1 0-1,-2-1-32,7 6 2,-1-1-1,0 1 0,0-1 0,-1 1 0,1 0 0,0 0 0,0 0 0,-1 0 0,1 0 0,0 0 0,-1 1 0,1-1 0,-1 1 0,1 0 0,-1-1 0,1 1 0,-1 0 0,1 0 0,-1 1 0,1-1 0,0 1 0,-1-1 0,1 1 0,-1 0 0,1 0 0,0 0 0,0 0 0,-1 0 0,0 1-1,-4 3-14,0 0 0,0 1 0,1-1 0,0 2-1,0-1 1,0 1 0,-3 5 14,-10 15-24,2 0 0,1 2 0,1-1 0,-5 17 24,-1 10-64,2 1 0,1 3 64,10-25-73,0 0 0,2 0-1,2 1 1,1 6 73,2-25-39,1 1 1,1-1-1,0 0 1,1 0-1,1 0 1,1 0-1,0 0 1,1 0-1,5 11 39,-7-22-10,-1 0-1,1 0 1,0 0-1,1 0 0,-1-1 1,1 0-1,0 1 1,0-1-1,0-1 1,0 1-1,1-1 1,-1 1-1,1-1 1,0 0-1,0-1 1,0 1-1,0-1 0,1 0 1,-1-1-1,1 1 1,2-1 10,-1 0-9,0 0 0,0-1 0,0 1 1,0-2-1,0 1 0,0-1 0,0 0 0,0-1 0,0 0 1,0 0-1,0 0 0,-1-1 0,1 0 0,-1 0 0,0-1 1,5-2 8,-1-2 11,0 0 1,-1 0 0,0-1-1,-1 0 1,0 0 0,0-1-1,-1 0 1,0-1 0,0 0-1,-1 0 1,-1 0 0,4-12-12,1-6 65,-1-1 0,-2-1 0,-1 1 0,0-21-65,2-13 268,-3-25-268,-5 62 81,-1 0 0,-1 0 0,-1 0 0,-5-15-81,5 29 37,-1 1 0,0 0 0,0 0 0,-2 0 1,1 0-1,-2 1 0,1 0 0,-1 0 1,-7-6-38,10 12 8,0 0 0,0 0 1,-1 1-1,0 0 0,0 0 1,0 0-1,0 1 0,-1 0 0,1 0 1,-1 0-1,0 0 0,0 1 1,0 0-1,0 0 0,0 1 1,0 0-1,0 0 0,-1 0 1,1 1-1,-3 0-8,2 0-1,1 1 1,-1 0 0,1 1 0,-1-1-1,1 1 1,-1 1 0,1-1-1,0 1 1,0 0 0,0 1-1,-2 1 1,-6 5-13,1 0-1,1 2 0,0-1 0,-3 4 14,-11 15-44,1 1-1,1 1 1,1 2-1,2 0 1,2 1-1,1 1 1,2 0-1,1 2 1,-2 15 44,6-18-55,2 1 0,2 1 0,1 0 0,2 0 0,2 0 0,1 0 1,2 0-1,1 1 0,2-1 0,3 5 55,-5-31-20,1 1 1,0-1-1,1 0 1,0 0-1,1 0 1,0-1 0,0 1-1,7 6 20,-8-11-9,0-1 0,0 0 1,0 0-1,1-1 0,0 1 0,0-1 0,0 0 1,1-1-1,-1 1 0,1-1 0,0 0 0,0 0 0,0-1 1,0 0-1,6 1 9,-3-1-5,0-1 0,0-1 0,1 1 0,-1-2 0,0 1 0,0-1 1,0 0-1,0-1 0,0 0 0,0-1 0,-1 0 0,1 0 0,-1-1 0,0 0 0,4-2 5,1-2 11,0 0-1,0-1 1,0-1-1,-1 0 1,-1-1-1,1 0 1,-2 0 0,7-10-11,-4 1 57,0-1 1,-1 0-1,-1-1 1,-1 0-1,-1-1 1,-1 0-1,-2-1 1,2-8-58,2-17 152,-2-1 0,-3 0 1,-1-20-153,-3 29 155,-2 1 0,-5-37-155,3 55 63,-1 0 0,-1 1-1,-2-1 1,1 1 0,-10-16-63,13 28 23,-2 1 0,1 0 1,-1 0-1,0 0 0,-1 0 1,0 1-1,0 0 0,-1 1 1,0-1-1,-1 0-23,4 4 3,0 0 1,0 1-1,0 0 1,0 0-1,0 0 0,-1 0 1,1 0-1,0 1 0,-1 0 1,0 0-1,1 0 0,-1 1 1,1-1-1,-1 1 1,0 0-1,1 0 0,-1 1 1,0 0-1,1-1 0,-1 2 1,1-1-4,-7 3-1,0 0 1,1 1 0,0 0-1,0 1 1,0 0-1,0 0 1,1 1-1,0 0 1,1 1 0,0 0-1,-5 6 1,-6 9-5,0 1-1,2 1 0,-13 25 6,-4 10-49,3 2-1,-1 11 50,19-41-8,2 0 0,1 1 1,2 1-1,1-1 0,0 12 8,6-31-33,0-1 0,1 1 1,0-1-1,1 1 0,0-1 0,2 0 1,-1 0-1,2 1 0,1 5 33,-2-13-18,-1 0 0,1 0 0,0 0 1,0-1-1,1 1 0,-1-1 0,1 0 0,1 0 0,-1 0 0,1-1 0,-1 1 0,1-1 0,1 0 1,-1-1-1,0 1 0,1-1 0,0 0 0,0 0 0,6 2 18,-2-3-11,1 1 0,0-1 0,0-1-1,-1 0 1,1 0 0,0-1 0,0 0-1,0-1 1,0 0 0,0-1 0,0-1 0,-1 1 11,4-2-11,0-1 1,0 0-1,-1-1 1,0 0-1,0-1 1,0 0-1,-1-1 1,9-8 10,-11 7 24,1-1 1,-2-1 0,1 0-1,-1 0 1,-1 0 0,0-1 0,-1-1-1,0 1 1,-1-1 0,-1 0-1,2-6-24,2-9 95,-1 0 0,-2-1 0,-1 0 0,-1 0 0,-1-1-95,-1-3 110,-2 1 0,-1-1 0,-1 1-1,-2 0 1,-7-26-110,5 32 71,-1 0 1,-2 0-1,-1 0 0,-1 1 0,0 0 0,-16-22-71,19 35 12,0 1 0,0 0-1,-1 1 1,-1 0 0,1 0 0,-2 1-1,1 0 1,-1 1 0,-1 0 0,1 0 0,-7-2-12,12 8-6,0-1 1,-1 1-1,1 0 1,0 0 0,-1 0-1,1 1 1,-1 0-1,1 0 1,-1 1 0,1 0-1,-1 0 1,0 0-1,1 1 1,-1 0 0,1 1-1,-1-1 1,1 1-1,0 0 1,0 1 0,0-1-1,0 1 1,0 1-1,0-1 1,-3 4 5,-4 2-9,1 2 0,1 0 0,0 0 0,0 1 0,-7 11 9,-3 8-40,-17 30 40,25-37-19,0 1 0,2 0 0,0 1 0,2 0 0,1 0 0,1 1 0,1 0 0,2 0-1,-1 15 20,5-28-19,0 0-1,1-1 0,0 1 0,1-1 0,0 1 0,1-1 0,1 0 0,0 0 0,2 3 20,-1-6-33,1 1-1,-1-1 0,2 0 1,-1-1-1,1 1 1,1-2-1,0 1 1,0-1-1,1 0 0,-1 0 1,8 4 33,-6-6-22,0 0 0,1 0 1,-1-1-1,1-1 0,0 1 0,0-2 0,1 1 1,-1-2-1,1 0 0,0 0 0,-1-1 1,9 0 21,5-1 7,0-2 1,0 0-1,0-2 0,0 0 1,9-5-8,-17 5-188,-1-1-1,0-1 1,-1-1 0,1 0 0,-1-1 0,-1-1 0,1 0-1,-2-1 1,1-1 0,-1 0 0,-1 0 0,0-1-1,0-1 1,4-7 188,13-20-3994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1:41:25.23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23439 12581 192 0,'3'-10'74'0,"-3"10"-58"0,0-3 9 0,0 3 0 16,0 0-13-16,0 0-2 15,0-6 0-15,0 3 4 0,0-13-8 16,0 3 14-16,0-15 9 0,0 3 5 16,0-6 1-16,0 3-10 15,-3-1-5-15,-1 11 0 16,-3 8-1-16,0 1-6 16,-4 12-3-16,1 0 3 15,-1 19 2-15,1-3 0 16,-1 15 1-16,4-6-6 15,3 13-2-15,1-9-4 16,6 15-1-16,1-7-1 16,3 14 1-16,0-10-2 15,7-7-1-15,-3-9-2 16,10-18 1-16,-3-1 5 0,6-28 5 16,-3 7-1-16,1-23 1 15,-5 7-5-15,-13-31-1 16,-1 8-1-16,-17-8-2 15,4 12 3-15,-19 3 0 16,8 3-4-16,-14 13 1 16,3 3 0-16,-7 15 0 15,8 4 2-15,-1 34 3 16,4-6-7-16,6 29-3 16,5-14 7-16,10 16 5 15,3-9-5-15,15 13-1 16,-1-13-1-16,12-10 2 15,-5-6 1-15,11-18 3 16,-3-4-1-16,10-15 2 0,-3 2 0 16,0-15 3-16,-7 4-5 15,-11-29-1-15,-4 9-4 16,-13-15-1-16,-1 9 3 16,-17-3 3-16,3 9-4 15,-17 4-1-15,3 9-2 16,-10 15 0-16,7 4 0 15,0 37 0-15,6-9 0 16,12 31 0-16,3-12 2 16,17 22 0-16,1-13-3 15,17 13 2-15,-4-13 3 16,15-12 1-16,-7-1 3 0,14-27 3 16,-8-4 0-16,19-25 0 15,-11 3-3-15,3-21-1 16,-7 9-1-16,-7-41 2 15,-6 18-3-15,-26-14 0 16,1 11-1-16,-29-8-2 16,7 11 1-16,-28 8 1 15,11 8-1-15,-22 16-1 16,15 4-4-16,0 30 0 16,6-2 0-16,12 40 2 15,6-9 1-15,21 22 3 16,1-16-3-16,20 19-2 15,-2-16 2-15,16-3 0 0,-3-3 1 16,11-18 0-16,-7-7 2 16,14-22 1-16,-7 0 1 15,3-19 0-15,-7 3-2 16,-6-28 1-16,-5 7-2 16,-17-23-1-16,0 10 3 15,-24-10 2-15,3 13-2 16,-18 0 0-16,4 13-3 15,-15 12-1-15,8 3-1 16,-7 28 0-16,6-2 2 16,5 37 2-16,6-7-3 15,11 23-2-15,3-16-1 16,22 15 3-16,-4-12-2 16,21 3 1-16,-3-9 2 0,21-19 0 15,-11-3 0-15,25-19 0 16,-11 0 4-16,1-16 5 15,-11 4-3-15,-8-20-1 16,-6 7 0-16,-18-25-1 16,0 9-2-16,-32-12-2 15,4 12 3-15,-18 7 0 16,8 2-4-16,-5 39-1 16,8-4 1-16,0 41 0 15,3-16-2-15,11 41 2 16,0-16 1-16,14 23 0 15,0-17 0-15,14-2 0 16,-3-14 0-16,17-14 0 0,-3-4 2 16,17-35 3-16,-10 1 0 15,7-29 0-15,-8 10-1 16,-3-28 0-16,-3 15-2 16,-21-34 1-16,-1 15 0 15,-38-9 3-15,7 16-5 16,-15 9-1-16,8 9-2 15,-4 26 0-15,4 6 0 16,3 40 0-16,4-2 2 16,10 12 2-16,4-9-1 15,14 9 2-15,0-7-4 16,11-11-2-16,-1-1 2 16,12-22 2-16,-5 0 2 0,8-21 1 15,-4-1 0-15,-3-28 2 16,-4 7-3-16,-11-17-2 15,1 17 2-15,-11 8 0 16,0 7-1-16,-7 32-2 16,3-1-2-16,-6 23 1 15,2-7-4-15,1 3 1 16,4-3-51-16,6-16-21 16,1 1-133-1,20-38-92-15,-3 2 121 16</inkml:trace>
  <inkml:trace contextRef="#ctx0" brushRef="#br0" timeOffset="2224.178">26490 11562 252 0,'-32'-10'93'0,"32"10"-72"0,-31-12 7 0,24 12 0 16,-4-7-6-16,0 4 1 15,1 0-3-15,3 0-1 16,3 3-10-16,1 0 6 0,3 13 4 15,0-1-1-15,7 10-1 16,-4-3-7-16,8 0-2 16,-4-1 0-16,7 4 0 15,0-6 2-15,7 0 1 16,0-7 6-16,4-9 3 16,-4 0-1-16,4-16-2 15,-4 7-1-15,-3-22 0 0,-4 6-4 16,-7-19 0-16,0 6-3 15,-14-6 0-15,3 10-5 16,-17-1-3-16,4 7 2 16,-15 6 0-16,7 3-1 15,-7 13-2-15,4 6 1 16,4 25-1-16,2-3 0 16,5 22 2-16,3-10-3 15,7 10 0-15,3-9 5 16,18-1 2-16,-3-5-2 15,17-8-3-15,-3-2 4 16,13-9 4-16,-9-4-1 0,2-12 1 16,-2-1-1-16,-5-24 2 15,-2 3-3-15,-8-13-2 16,-4 3 0-16,-13-2 1 16,-1 5-1-16,-21 7 2 15,4 3-4-15,-14 19-2 16,7-4-3-16,-7 45 1 15,3-10 1-15,4 22 0 16,6-10 0-16,8 14 0 16,4-14 0-16,17 13 2 15,0-9-1-15,25-9 2 16,-4-11 0-16,21-11 3 16,-14-1-1-16,11-21 2 15,-7 2-2-15,0-24 0 0,-7 2-1 16,-15-24 0-16,-3 15 0 15,-17-9 2-15,-1 6-3 16,-20 10-2-16,2 6 0 16,-13 21 1-16,3 4-3 15,-6 41 0-15,6-7 3 16,4 13 1-16,3-10-4 16,14 4-1-16,-3-10 1 15,21-6 2-15,4-3 0 16,14-10-1-16,-4 1-2 15,7-13-1-15,-3-4 2 16,-4-2 2-16,-3 3-9 0,-11 0-4 16,0-1-56-16,-14-2-23 15,0-1-61-15,-11-8-24 16,4 5 5 0</inkml:trace>
  <inkml:trace contextRef="#ctx0" brushRef="#br0" timeOffset="4326.755">23389 11850 208 0,'7'-34'79'0,"-7"34"-61"0,0-38 12 15,0 35 2-15,-3-13-11 16,-1 0-1-16,1-2 1 0,-1-1 3 16,1 3-12-16,-1 0 6 0,-3 7 5 15,3 3-1-15,1 12-1 16,-1 0 0 0,4 26-1-16,0-10-5 0,7 37 1 15,-3-12-7-15,3 25-1 16,0-12-4-16,0 28-1 15,-3-19 3-15,-1 15 1 16,1-18 3-16,-1-3 1 16,-3-16-3-16,0-6-3 15,0-7 2-15,0-21 2 16,0-4 2-16,0-34 3 16,0 6-1-16,-7-37 0 15,4 12-5-15,-4-53 0 0,0 18-5 16,0-18-2-16,-1 19 0 15,1 3-1-15,4 12-3 16,-1 16 2-16,1 9 5 16,-1 22 2-1,1 7-2-15,3 18-1 0,0 1-1 16,0 40 1-16,0-12-2 16,3 18 2-16,1-3-2 15,-1 10 2-15,1-10-2 16,-1 1-1-16,1-4 1 15,-1-9 1-15,1-7 1 16,0-15 3-16,-1 0 1 16,1-19 3-16,-1-3-5 15,-3-22-1-15,0 6-2 0,0-41-2 16,0 10 1-16,0-35-1 16,0 16 0-16,4-15 0 15,-1 15 0-15,-3 12 2 16,0 17-1-16,0 30-1 15,0 1 1-15,0 31-1 16,0-4 0-16,4 48 0 16,-1-16 0-16,1 26 0 15,-1-17 0-15,1 23 0 16,-1-19-3-16,1 6 2 16,-1-16 1-16,1-12 0 15,-1-7-3-15,5-31 2 16,-1 0 1-16,7-31 2 15,-4 6-1-15,4-47 2 0,-3 16-2 16,-4-35-1-16,0 16 1 16,-7-6-1-16,0 15 0 15,-3 13 2-15,-1 9-3 16,0 25 0-16,1 4-1 16,-1 21 0-16,1 1 2 15,-1 37 0-15,1-13 0 16,-4 29 2-16,3-16-3 15,1 12 0-15,-1-8 1 16,4 8 0-16,0-12-3 16,4-6 2-16,-1-7 1 15,4-21 0-15,-3-4-3 16,3-18 2-16,-4 0 1 0,1-38 0 16,-4 9 2-16,-4-44 1 15,1 17-4-15,-8-39 1 16,4 23 0-16,-7-7 2 15,4 12-1-15,-1 20-1 16,0 15-2-16,4 38 1 16,0 0 1-16,4 31 0 15,-1-3-3-15,4 57 2 16,0-19 1-16,4 27 2 16,-1-14-3-16,4 27 0 15,0-21 1-15,4-4 0 16,-4-15 0-16,4-16 0 15,-4-10 0-15,0-33 2 0,0-1-1 16,-4-31-1-16,1 6 1 16,-4-54-1-16,0 17 0 15,-11-48 0-15,4 22 0 16,-3-34 0-16,3 25 0 16,0 16 2-16,-1 12-1 15,5 28-1-15,-1 7-2 16,4 44 1-16,0-4 1 15,0 35 2-15,0-10-3 16,4 60 0-16,-1-21 1 16,1 27 0-16,0-22 0 15,3 26 2-15,0-23-3 16,0-15-2-16,0-6 2 0,0-35 2 16,-4-3 2-16,4-41 1 15,-3 3-2-15,-1-46-2 16,-3 18 1-16,-7-57-1 15,4 29 0-15,-8-31 0 16,4 18 0-16,0 19 2 16,0 7-1-16,4 30-1 15,-1 1-2-15,4 28 1 16,0 0-1-16,0 25 0 16,0-6 2-16,4 31 2 15,-1-9-3-15,4 12 0 16,0-12 1-16,4 3 2 15,-4-10-14-15,3-15-5 16,1 0-53-16,7-28-21 0,-4-4-64 16,7-21-25-16,-3 5 43 15</inkml:trace>
  <inkml:trace contextRef="#ctx0" brushRef="#br0" timeOffset="6338.815">23319 11414 240 0,'-11'3'90'0,"11"-3"-70"0,-11 7 19 0,11-7 3 15,-3 3-2-15,-1-3 3 0,1 0-7 16,-1 0-1-16,8-6-20 16,-1-1 9-16,4-2 3 0,1 3-3 15,-1 2 0-15,0 1-2 16,3 10-2-16,-3-4-4 16,4 9 0-16,-4-2-7 15,3 2-1-15,1-2 0 16,7-4 0-16,-4-3 2 15,14-9 4-15,-3-1-2 16,14-5 1-16,-8-1-5 16,12 1 0-16,-8 2-3 15,7 4 2-15,-6 0-4 16,2 6 0-16,-6 0-1 0,10 0 1 16,-6 0-2-16,17 0-1 15,-11 0 1-15,18-6 1 16,-14 2 3-16,10-5 2 15,-10 3-3-15,14-4-1 16,-11 1-1-16,15 3-2 16,-11 3 1-16,7 3 1 15,-11 0-1-15,1 6-1 16,-8-3 1-16,4 3-1 16,-11-3 0-16,7-3 2 15,-6 0-3-15,13-3 0 16,-7-3 5-16,15 6 2 15,-11-3-2-15,10 3-1 16,-10 0-1-16,7 0-2 16,-11 0 1-16,4 3-1 15,-4-3 0-15,1 0 0 0,-8 0 0 16,7 0 0-16,-6 0 2 16,6-3 3-16,-7 3-4 15,8 0-1-15,-12 0 2 16,5 0 1-16,-5 0-1 15,5 3 1-15,-8 6-4 16,4 1 0-16,-8-1 1 16,5 7 0-16,-5-7 0 15,4 1 2-15,-3-4-1 16,10-3-1-16,-6 0-2 16,9-3-1-16,-6 0 4 15,7 0 1-15,-7 0 0 16,3 7 1-16,-7-1-2 0,4 3-1 15,-4-3 1-15,0 4-1 16,-3-4-3-16,3-3 0 16,-3 0 6-16,7-6 3 15,-4 0-6-15,7-3 1 16,-6 3-1-16,6 0 2 16,-7-1-3-16,4 8 0 15,0-1 1-15,-4 3 0 16,-4 0 0-16,1-3 2 15,-4 7-1-15,4-10-1 16,-7 6 1-16,3-6-1 16,-4 0 0-16,8-6 0 15,-7 6 0-15,7-3 0 0,-8-4 0 16,4 7 0-16,-3 0 0 16,0 10 2-16,-4-1-1 15,0 1-1-15,0-1 1 16,-3 4 1-16,-1-4-3 15,-3-3 0-15,0 1-8 16,-3-4-2-16,-1 0-32 16,-6-6-11-16,3 0-70 15,-4-10-30-15,1 4-47 16</inkml:trace>
  <inkml:trace contextRef="#ctx0" brushRef="#br0" timeOffset="8320.882">21897 11950 208 0,'-11'-18'77'0,"11"18"-60"0,-7-10 10 15,4 10 4-15,-1-3-4 16,1 0 4-16,-1-3-2 16,1-1 0-16,-1 1-16 15,4 6 1-15,0 10 2 0,0-4-2 16,4 25 2-16,-1-6-3 15,1 19 0-15,-1-6-7 16,4 21-2-16,0-5-2 0,0 18-2 16,0-13 1-1,1 1 1-15,-5-10-3 0,1-3 0 16,-1-12 10-16,1-10 5 16,-1-3 9-16,-3-16 3 15,0-3-9-15,-3-22-3 16,-1 7-8-16,-6-32-4 15,2 9-1-15,-9-27 1 16,3 18-1-16,-7-38-1 16,3 16 1-16,0 4-1 15,4 11 2-15,4 14 1 16,3 2 1-16,7 35 2 16,0-3-3-16,3 25-2 15,1 3 0-15,3 10 1 16,-4-7-1-16,4 19-1 0,0-3 1 15,0 15-1-15,-3-12 0 16,3 0 2-16,-4-6-1 16,1-9-1-16,-1-4 3 15,-3-22 0-15,0 0 3 16,0-31 1-16,0 0-3 16,-3-16-1-16,3 7-1 15,-4-19 1-15,1 9-2 16,-1-6-1-16,4 9 3 15,0 6 0-15,0 13-4 16,0 22-1-16,0 0 1 16,4 19 2-16,-1-6 0 15,4 24-1-15,-3-8 1 0,0-48-1 16</inkml:trace>
  <inkml:trace contextRef="#ctx0" brushRef="#br0" timeOffset="8788.904">21908 12568 504 0,'0'0'187'0,"0"0"-146"0,0 3-13 0,0-3-18 16,0-6-11-16,0 3 2 15,-4-25 0-15,0-1-1 16,-3-15 1-16,4 1 1 0,-11-23 1 16,3 12-4-16,-10-43 1 15,7 22-2-15,-4-3 0 16,4 15 4-16,0 10 1 16,3 9-4-16,8 15-1 15,-1 11 1-15,8 21 0 16,-1 0-2-16,5 38 0 0,-1-1 2 15,3 17 2-15,-3-10 0 16,0 31 2-16,0-9-2 16,0 16-1-16,0-19 1 15,-3-7-1-15,-1 1-3 16,1-19 2-16,-4-10 1 16,0-22 2-16,0-5 1 15,4-45 1-15,-4 6-2 16,0-43-2-16,0 18 1 15,0-37-1-15,0 22 0 16,0 12 2-16,0 10-3 16,0 22 0-16,0 5 1 15,3 36 0-15,-3-1 0 0,4 20 0 16,-4-4 0-16,3 12 2 16,1-5-3-16,3 8 0 15,0-5-23-15,3-4-12 16,-3-9-96-16,11-16-43 15,0-2 15 1</inkml:trace>
  <inkml:trace contextRef="#ctx0" brushRef="#br0" timeOffset="11157.533">24765 10699 212 0,'0'-6'79'0,"0"6"-61"0,0-9 23 0,0 9 9 15,0-7 5-15,0 4 4 16,0-3-4-16,0 0 1 15,-4 3-31-15,4-1 3 0,-3 1 3 0,3 0-13 16,0 0-4-16,0 0-5 16,7-3-1-16,-3-1-2 15,6-5 1-15,1-1 0 16,6 4 3-16,-3-1 4 16,4 7 3-16,-4 3 2 15,-3 13 1-15,-1-4-7 16,-10 10 0-16,0-3-6 15,-3 9-2-15,-1-3-2 16,-3 3 0-16,0-6-4 16,0 0 0-16,4-4-1 15,-1 1 0-15,4 0 2 16,4-1 0-16,-1-2 0 16,4-1 2-16,0 4-3 15,14 3 0-15,-3-4 1 16,14 7 2-16,-7 0-1 0,10 0 2 15,-7-3 2-15,-3 0 4 16,-4-3 2-16,-11 2 3 16,1-2-7-16,-18 3-2 15,3-3-5-15,-20 2-1 16,3-5 1-16,-11 12 0 16,4-6 0-16,-4 3 2 15,4-7-30-15,-1 1-11 16,5 0-55-16,3-4-25 15,3-2-98 1</inkml:trace>
  <inkml:trace contextRef="#ctx0" brushRef="#br0" timeOffset="12598.947">12358 4272 188 0,'0'-63'71'0,"0"38"-55"0,-4-13 11 0,4 26 0 0,0-4 2 16,0 3 5-16,0-2-4 15,-3-1 2-15,3 4-18 16,0-7 12-16,-4 6 4 0,1 1 2 15,-1 2 3-15,4 4-2 16,0 22 9 0,4 12-15-16,3 31-5 15,3 20-2-15,4 9-3 16,4 24-1-16,3 14 0 16,4 2 0-16,3 17-6 15,-3-1-2-15,0-9-4 16,-4-10-1-16,-4-3-1 15,5-12 1-15,-8-13-4 0,0-25 0 16,0-18-1-16,-4-10 0 16,-2-25-66-1,-1-13-23-15,-7-9-12 16,0-7-79 0</inkml:trace>
  <inkml:trace contextRef="#ctx0" brushRef="#br0" timeOffset="13018.701">11568 6335 244 0,'-43'28'90'0,"33"-16"-70"0,-1 1 19 16,8-7 5-16,3-3-10 15,3 1 0-15,11-8 1 16,14-5 2-16,18-10-20 16,14-15 6-16,11-20 4 0,24-11 2 15,25-1 3-15,11 0-11 16,31 0-3-16,4-3-8 15,17 6-2-15,-10 1-2 16,-18 15-1-16,-10 3-1 0,-15 6 2 16,-17 4-3-16,-21 15 0 15,-22 3-1-15,-17 4-2 16,-14 2-15-16,-14 7-7 16,-11 3-31-16,-10 6-14 15,-12 4-15-15,-9 5-5 16,-4 7-62-1</inkml:trace>
  <inkml:trace contextRef="#ctx0" brushRef="#br0" timeOffset="13603.57">12181 6639 288 0,'-45'38'110'0,"27"-29"-86"0,-7-3 18 16,15-6 3-16,-1-3-11 16,4-13-2-16,7-9-7 15,11-6-2-15,13-10-12 16,19 4 7-16,10-4 2 0,14 3-2 0,17 4 0 15,8 5 1-15,-4 7 2 16,-7 10-5-16,-17 9 1 16,-11 6 1-16,-11 13 1 15,-14 9-8 1,-10 19-2-16,-8 12-3 0,-10 7-1 16,-3 3-6-16,-4-7 1 15,-4-6-2-15,4-5 0 16,4-8 2-16,6-8 0 15,1-1-3-15,17-12 0 16,11-7 2-16,14-2 0 16,14-4 3-16,3 0 1 15,-3-3-4-15,-4 7-1 16,-6-1 5-16,-11 10 3 16,-11 12 5-16,-10 10 6 0,-11 3-7 15,-11 9-3-15,-14 1-2 16,-17 5-1-16,-18 13-5 15,-7 13 1-15,-3-3-2 16,-8-1-2-16,-10-9-2 16,-7-6-1-16,7-10-38 15,10-12-15-15,18-15-25 16,7-11-10-16,18-8-94 16</inkml:trace>
  <inkml:trace contextRef="#ctx0" brushRef="#br0" timeOffset="14582.245">9892 7793 256 0,'-7'3'96'0,"0"-3"-75"0,-4 0 14 0,4 0 1 16,-3-3-8-16,-1-4 0 16,-3 1-6-16,0-6-4 15,-4-7-10-15,-7-9 4 0,-3-16 1 16,0-10-4-16,-4-11-1 16,-3-29-2-16,0-32-1 0,-1-9-1 15,1-37 0 1,10 6-5-16,4 3 1 0,11 9 2 15,6 22 3-15,4 32-2 16,4 34 0-16,6 25 8 16,4 41 2-16,8 32-6 15,9 15-2-15,8 25-3 16,7 25-2-16,-4 0 1 16,1-6 1-16,-5-6-3 15,-2-1 0-15,-8-15-1 16,0-18 0-16,-3-26 4 15,-4-25 3-15,-3-19-2 16,-1-25 0-16,1-25-1 0,3-13 1 16,4 4-2-1,3 6 2-15,7 25 0 0,1 12 1 16,-1 26 4-16,7 37 5 16,4 35-7-16,-4 19-3 15,1 18 0-15,-1 22 0 16,0-3-1-16,-3-3-2 15,0-3 1-15,-4-22 1 16,-3-13-28-16,-4-30-9 16,-3-20-49-16,-4-28-19 15,-3-10-56 1</inkml:trace>
  <inkml:trace contextRef="#ctx0" brushRef="#br0" timeOffset="14822.246">10428 6369 332 0,'-25'47'123'0,"22"-34"-95"0,-1-1 9 16,4-12-2-16,7 0-14 15,4-3 1-15,7-12-13 16,6-4-5-16,8-6-3 15,10-4 1-15,11 1 1 0,0 6-4 16,4 10-1-16,-4 9-54 0,-4 12-25 16,-3 10-72-1</inkml:trace>
  <inkml:trace contextRef="#ctx0" brushRef="#br0" timeOffset="15020.224">10739 6921 328 0,'-25'31'123'0,"18"-21"-95"0,3-4 5 0,4-6-5 16,7-6-7-16,7-10-1 15,11-9-6-15,3-13-4 16,8-9-5-16,2-3-4 0,5 3 0 16,6 6-1-16,8 13 2 15,3 9-39-15,-4 10-16 16,0 9-106-16</inkml:trace>
  <inkml:trace contextRef="#ctx0" brushRef="#br0" timeOffset="15917.078">10562 4052 288 0,'-25'-41'107'0,"15"19"-83"0,-1-9 2 0,8 18-4 15,3 4-5-15,3 3-1 16,4 12 11-16,11 19 5 15,14 50-16-15,14 35-5 0,14 63-3 16,10 40-2-16,11 53-1 16,25 54-1-16,11 41 0 15,-1 31-2-15,-3 12-2 16,7 7 1-16,-7-25-1 16,-11-13-3-16,-14-19 2 15,-3-44 1-15,0-21 2 16,-4-48-1-16,-7-43 2 15,-11-41-2-15,-10-38-1 0,-11-38 3 16,-10-31 0 0,-4-24 5-16,1-23 3 0,-5-16 0 15,5-18 1-15,9-29-2 16,19-12 1-16,17-9 3 16,14-29 3-16,11-22-9 15,28-15-2-15,14-29 7 16,28-3 6-16,18-18-8 15,29-1-1-15,-1 7-4 16,28-6 1-16,-21 21-4 16,8 0-2-16,-19 17-3 15,-24 24 1-15,25 3-8 16,-36 41-2-16,-45 25 1 0,-32 22 1 16,-25 13 3-16,-25 12 2 15,-21 10 4-15,-17-1 4 16,-22-2-1-16,-24-1 0 15,-21-6-1-15,-8-15-2 16,-6-29 1-16,-15-28-1 16,-17-6 0-16,-11-44 0 15,3-25-3-15,-17-41 2 16,-17-13 1-16,3-40 0 16,-18-22 0-16,-10 0 0 15,10-10 0-15,-3 32 0 16,-4 9 0-16,21 41 2 15,-3 34-6-15,-4 42 1 0,18 46 1 16,-3 31 1-16,-8 29-2 16,11 19 2-16,0 18-4 15,-18 19 1-15,0 41 0 16,4 16 2-16,-14 3-1 16,3 15-1-16,4 20-13 15,7-11-4-15,10-8-13 16,25-1-7-16,29-12-10 15,27-19-6-15,29-12-97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0-13T17:02:34.143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0-13T17:02:40.20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645 318 6144,'0'-43'3466,"0"42"-3446,0 1-1,0-1 1,0 1-1,0-1 1,0 1-1,0-1 1,0 1-1,0-1 1,0 1-1,0-1 1,0 1-1,0-1 1,-1 1-1,1-1 1,0 1-1,0-1 1,-1 1-1,1 0 1,0-1-1,-1 1 1,1-1 0,0 1-1,-1 0 1,1-1-1,-1 1 1,1 0-1,-1-1 1,1 1-1,0 0 1,-1 0-20,-1-1 60,-4-5 13,-14-10 407,20 15-466,-1 1 0,1 0 0,-1-1 1,1 1-1,-1 0 0,1-1 0,-1 1 0,1 0 0,-1 0 1,1-1-1,-1 1 0,0 0 0,1 0 0,-1 0 0,1 0 0,-1 0 1,0 0-1,1 0 0,-1 0 0,1 0 0,-1 0 0,0 0 1,1 1-1,-1-1 0,1 0 0,-1 0 0,1 1 0,-1-1 1,1 0-1,-1 0 0,1 1 0,-1-1 0,1 1 0,-1-1-14,0 2 8,0 0 0,0 0-1,0 1 1,0-1-1,1 0 1,-1 0 0,1 1-1,-1-1 1,1 0 0,0 1-1,0-1 1,0 0-1,0 1 1,1-1-8,-1-1 0,-1 85 16,5-1 0,8 39-16,15 71-165,-21-154 120,-2-3 44,2-1 0,2 1 0,1-1 1,4 4 0,-13-39 18,10 20 120,-9-21-129,-1 0-1,1 0 1,-1-1-1,1 1 0,-1 0 1,1-1-1,0 1 1,-1-1-1,1 1 0,0 0 1,-1-1-1,1 0 0,0 1 1,0-1-1,-1 1 1,1-1-1,0 0 0,0 1 1,0-1-1,0 0 1,-1 0-1,2 0-8,-1 0 7,-1 0 0,1 0 0,0 0 0,-1 0-1,1 0 1,0-1 0,-1 1 0,1 0 0,0-1 0,-1 1 0,1 0 0,-1-1 0,1 1 0,-1-1-1,1 1 1,0 0 0,-1-1 0,0 1 0,1-1 0,-1 0 0,1 1 0,-1-1 0,0 1 0,1-1 0,-1 0-1,0 1 1,0-1 0,1 0 0,-1 1 0,0-1-7,1-4 34,0 0 1,0 0-1,-1 1 0,0-1 1,0-2-35,0-327 96,0 332-96,1-44 113,-3 0 0,-1 1 1,-2-1-1,-3 1-113,5 37 71,1 11-48,-2 9-14,4-12-5,-1 11-15,0-1 0,0 1 0,1-1 0,0 1 0,1-1 11,0 23-68,-1 184-156,1-195 190,1 1 0,1-1 0,1 0-1,1 0 1,7 17 34,-12-38-1,9 19-102,-9-19 103,1-1 0,-1 0 0,0 1 0,1-1 0,-1 1 0,0-1 0,1 0 0,-1 1 0,0-1 1,1 0-1,-1 0 0,0 1 0,1-1 0,-1 0 0,1 0 0,-1 0 0,1 1 0,-1-1 0,1 0 0,-1 0 0,1 0 0,-1 0 0,1 0 1,-1 0-1,1 0 0,-1 0 0,0 0 0,1 0 0,-1 0 0,1 0 0,-1 0 0,1 0 0,-1-1 0,1 1 0,-1 0 0,1 0 1,-1-1-1,0 1 0,1 0 0,-1 0 0,1-1 0,-1 1 0,0-1 0,3-1 12,-1 0 0,0-1 0,-1 1 0,1-1 0,0 0 1,-1 0-1,1 1 0,-1-1 0,0 0 0,0 0 0,0 0 0,0-2-12,5-35 26,-4 13 39,-1 1 1,-2-8-66,1 3 23,0-9-5,-2 0-1,-1 0 0,-2 1 1,-5-14-18,7 36 75,-1-1 0,-1 1 1,-1 0-1,0 0 0,-1 1 1,-1-1-1,0 2 0,-7-10-75,13 23 8,1-1-1,-1 1 1,0 0-1,0 0 1,0 0 0,0 0-1,-1 0 1,1 0-1,0 0 1,-1 1-1,1-1 1,-1 1-1,1 0 1,-1-1 0,0 1-1,0 1 1,0-1-1,1 0 1,-1 1-1,0-1 1,0 1-1,0 0 1,0 0 0,0 0-8,0 0 0,1 0 1,0 0 0,0 0-1,0 1 1,-1-1 0,1 1 0,0-1-1,0 1 1,0 0 0,0 0 0,0 0-1,0 0 1,0 0 0,1 0-1,-1 1 1,0-1 0,0 0 0,1 1-1,-1 0 1,1-1 0,0 1-1,-1 0 1,1 0 0,0 0 0,0-1-1,0 2 0,-5 5-13,-3 6-27,0 0 0,1 1 0,1 0 0,1 0 0,0 0 0,0 1 0,2-1 0,-3 16 40,0 1-45,1 0 0,2 1 1,0 23 44,4-38-17,0 1 0,1-1 1,1 0-1,0 0 0,2-1 1,0 1-1,4 11 17,-5-22-14,0 0 0,0-1 0,0 1 0,1 0-1,4 4 15,-6-8-7,0 0 0,1-1-1,-1 0 1,1 1-1,-1-1 1,1 0-1,0 0 1,0 0 0,0-1-1,0 1 1,0-1-1,1 1 8,-1-1 3,-1-1 0,0 1 0,0-1 0,0 0 0,0 0 0,0 0 0,1 0 0,-1 0 0,0 0 0,0 0 0,0-1 0,0 1 0,0-1-1,0 1 1,0-1 0,0 0 0,0 0 0,0 0 0,0 0 0,0 0 0,0-1 0,-1 1 0,1 0 0,-1-1 0,1 0 0,-1 1 0,1-2-3,5-4 62,-1-2 0,0 1 0,-1-1 0,0 0 0,0-1-62,1-3 51,0-1 0,-1 0 1,0 0-1,-2 0 0,1 0 1,-1-7-52,3-8 49,6-28 75,-2 1 0,-3-1 0,-2-1 0,-3-14-124,-2 61 57,0 0-1,-1 0 1,0 1 0,-1-1-1,0 0 1,-1 1 0,0 0-1,-1-2-56,3 10 11,0-1-1,1 1 1,-1 0-1,0 0 0,0 0 1,0-1-1,0 1 1,-1 0-1,1 0 0,-1 1 1,1-1-1,-1 0 1,0 0-1,1 1 1,-1-1-1,0 1 0,0-1 1,0 1-1,0 0 1,0 0-1,-1 0 1,-1-1-11,3 2 0,0-1 0,0 1 1,0 0-1,0-1 1,0 1-1,0 0 0,0 0 1,0 0-1,0 0 1,0-1-1,0 2 1,0-1-1,0 0 0,0 0 1,0 0-1,0 0 1,0 1-1,0-1 1,0 0-1,0 1 0,0-1 1,0 1-1,-1 0 0,0 1-2,0 0 0,0 0-1,0 0 1,0 0 0,1 1-1,-1-1 1,0 2 2,-5 7-4,-2 1-3,1 1 0,0 1 1,1-1-1,0 2 0,1-1 0,1 0 1,0 1-1,1 0 0,0 6 7,-3 3-30,-1 10-16,1 1-1,1 0 1,2 0-1,1 1 1,2-1-1,2 1 1,2 5 46,-3-30-30,1-1 0,0 0 0,1 0 0,0 1 0,0-1 0,1-1-1,1 1 1,-1 0 0,2-1 0,-1 0 0,3 3 30,-6-10-6,0-1 1,0 0-1,0 1 0,0-1 0,0 0 0,1 0 0,-1 1 0,0-1 1,1 0-1,-1 0 0,1-1 0,-1 1 0,1 0 0,0 0 0,-1-1 1,1 1-1,0-1 0,-1 1 0,1-1 0,1 0 6,-1 0 2,0 0 0,1 0-1,-1-1 1,0 1 0,1-1 0,-1 0-1,0 0 1,0 1 0,0-2 0,1 1 0,-1 0-1,0 0 1,-1 0 0,1-1 0,0 1-1,0-1 1,-1 0 0,1 0-2,3-3 18,-1 0 0,0-1 0,0 1-1,-1-1 1,0 0 0,0 0 0,0 0 0,0-4-18,16-54 188,-17 55-156,8-34 189,-2 0 0,-3 0 1,-1-1-1,-2-38-221,-2 64 47,-1 0 1,-1 0-1,0 0 0,-1 0 1,-1 1-1,-1-1 0,-1 1 1,-1-3-48,4 14 18,1 0 0,-1 0 1,-1 1-1,1-1 1,-1 1-1,0 0 1,0-1-1,-3-1-18,5 5 2,-1 0 1,1 0-1,-1 0 0,0 0 0,0 0 0,0 0 0,0 1 0,0 0 0,0-1 0,0 1 0,0 1 0,0-1 1,-1 0-1,1 1 0,0-1 0,-4 1-2,5 0-5,-1 0 0,0 0 0,1 1 0,-1-1 0,0 1 0,1-1 0,-1 1 0,1 0 0,-1 0 0,1 0-1,-1 0 1,1 0 0,-2 2 5,-1 1-13,1 0-1,0 0 1,0 0-1,1 0 1,-2 3 13,-3 2-22,-1 3 2,0 1-1,1-1 0,0 2 1,1-1-1,0 1 0,2 0 1,-1 0-1,1 2 21,-7 17-30,1 0 0,2 1 0,1 1 0,2 0 1,-1 21 29,5-29-56,1 0 1,2 0 0,3 24 55,-3-46-18,0 0 0,0 0 0,1 0 1,0 0-1,0 0 0,0 0 0,1-1 0,-1 1 0,1-1 0,0 0 0,0 0 0,1 0 0,-1 0 0,1 0 0,0-1 1,0 0-1,0 0 0,0 0 0,1 0 0,-1 0 0,1-1 0,0 0 0,0 0 0,-1 0 0,4 0 18,-4-1-8,0-1-1,0 1 0,-1-1 1,1 0-1,0 0 0,0 0 1,0 0-1,0-1 1,0 0-1,0 1 0,0-2 1,0 1-1,0 0 0,-1-1 1,3-1 8,-1 1 7,-1-1 1,0-1 0,1 1-1,-1-1 1,0 1-1,-1-1 1,1 0 0,-1-1-1,0 1 1,2-4-8,2-5 50,0 0 0,-1-1 1,-1 0-1,0 0 0,-1 0 1,-1 0-1,2-12-50,0-11 124,-1-1 0,-2 0-1,-2 0 1,-3-26-124,0 34 59,-2 1 0,0-1 0,-2 1-1,-1 1 1,-2 0 0,-3-5-59,7 17 39,-1 1 0,-1 0 1,-6-8-40,11 19 1,0 0 1,0 0 0,-1 0-1,1 0 1,-1 1-1,0-1 1,0 1 0,0 0-1,-1 0 1,1 0-1,-1 1 1,1-1 0,-2 1-2,2 1-2,0-1 0,0 1 0,0 0 0,-1 0 1,1 1-1,0-1 0,-1 1 0,1 0 1,0 0-1,-1 1 0,1-1 0,0 1 0,-1 0 1,1 0-1,0 0 0,0 1 0,0 0 1,-2 0 1,-2 5-9,0 0 0,0 1 0,0 0 0,1 0 0,0 1 1,1 0-1,0 0 0,-3 7 9,-7 12-63,2 1-1,-4 13 64,5-10-48,2 1 0,1 1 0,2 0 0,1 0 0,1 1 0,2 0 0,1 25 48,3-53-18,0 1 0,0 0-1,1 0 1,0-1 0,1 1-1,-1-1 1,2 1 0,-1-1 0,1 1-1,0-1 1,0 0 0,1 0 0,0-1-1,0 1 1,1-1 0,-1 0-1,2 0 1,-1 0 0,0-1 0,1 0-1,2 1 19,-3-2-5,0-1 1,0 1-1,1-2 0,-1 1 0,1 0 0,0-1 0,0 0 1,0-1-1,0 1 0,0-1 0,0 0 0,0 0 0,0-1 1,1 0-1,-1 0 0,0-1 0,0 1 0,0-1 0,0-1 1,0 1-1,0-1 0,0 0 0,0 0 0,0-1 0,-1 0 1,1 0-1,-1 0 0,0-1 0,0 1 0,0-1 0,-1 0 1,3-3 4,0-2 27,0-1 1,-1 1-1,-1-1 1,0 0-1,0 0 1,-1-1-1,0 1 1,-1-1-1,2-6-27,3-26 211,4-37-211,-8 38 77,-1 0-1,-2-1 1,-1 1 0,-5-18-77,3 39 41,-1 0 0,-2 1 0,0-1 0,-1 1 1,-1 0-1,0 1 0,-2 0 0,0 0 1,-12-16-42,16 27 15,-1 0 0,-1 0 1,0 0-1,0 1 0,0 0 1,-1 1-1,0-1 0,0 2 1,-8-5-16,13 8-2,-1 0 0,1 0 0,-1 1 0,0-1 0,0 1 0,0 0 0,0 0 0,0 0 1,0 1-1,0-1 0,0 1 0,0 0 0,0 0 0,0 1 0,0-1 0,0 1 0,0 0 0,0 0 1,1 0-1,-1 0 0,0 1 0,0 0 0,1 0 0,-1 0 0,-1 1 2,-1 1-9,1 1-1,-1 0 1,1 0-1,1 0 1,-1 1-1,1 0 0,0-1 1,0 1-1,-1 3 10,-3 8-8,0 1-1,0 0 0,2 0 9,-6 19-36,1 0 0,2 1 0,2 0 0,1 0 0,2 0 0,1 28 36,3-46-34,1 1-1,1-1 1,0 1 0,2-1 0,0 0-1,2 0 1,0-1 0,1 1 0,1-1 0,1-1-1,0 0 1,2 0 0,6 9 34,-10-18-15,-1-1 0,1-1 1,1 1-1,-1-1 0,1 0 0,1-1 0,-1 0 1,1 0-1,0 0 0,0-2 0,1 1 1,0-1-1,0 0 0,5 1 15,-8-4-1,0 1 1,0-1-1,0-1 1,1 1-1,-1-1 1,0 0-1,0-1 1,0 0-1,0 0 0,1 0 1,-2-1-1,1 0 1,0-1-1,0 1 1,-1-1-1,1-1 0,-1 1 1,0-1-1,0 0 1,0 0-1,5-5 1,-5 2 5,0 1 0,0-1 0,0 0 0,-1-1-1,0 1 1,0-1 0,-1 0 0,0 0 0,0-1 0,0-1-5,5-19 72,0-1 0,0-12-72,-8 39 10,7-33 90,-2 0-1,-1-1 1,-2 1-1,-1-10-99,-3 32 41,0-1 0,0 1-1,-2 0 1,1 0 0,-4-9-41,3 14 26,-1 0 1,1 1 0,-2-1 0,1 1-1,-1 0 1,0 0 0,0 1 0,-1-1 0,-1 1-27,4 3 10,-1 0 0,0 0 0,0 1 0,0-1 1,0 1-1,-1 0 0,1 0 0,-1 1 0,0-1 1,0 1-1,0 0 0,0 1 0,0-1 1,0 1-1,0 0 0,0 0 0,-1 0 0,1 1 1,-1 0-11,0 0-2,0 1 1,0 0-1,0 1 1,0-1-1,1 1 1,-1 0-1,0 1 1,1-1-1,-1 1 1,1 0 0,0 0-1,0 1 1,0 0-1,1 0 1,-1 0-1,-2 3 2,-9 11-27,1 1-1,1 0 0,1 1 1,0 0-1,2 1 0,0 0 1,1 3 27,-5 13-55,1 1 0,3 0 1,-7 35 54,13-47-41,1 0 1,2 0-1,0 0 0,1 0 1,2 0-1,1 0 0,1-1 1,5 22 40,-5-36-22,1-1 1,-1 0-1,2 0 1,-1 0-1,2 0 1,-1-1-1,1 0 1,0 0-1,1 0 1,0-1-1,1 0 1,2 2 21,-5-6-10,0 0 1,-1 0-1,2-1 1,-1 1-1,0-1 0,1 0 1,0 0-1,-1-1 1,1 0-1,0 0 1,0 0-1,0-1 0,1 0 1,-1 0-1,0 0 1,0-1-1,1 0 1,-1 0-1,0-1 0,0 0 1,4 0 9,-3-1 7,0-1 0,0 1 0,-1-1 1,1-1-1,-1 1 0,1-1 0,-1 0 0,0 0 0,-1-1 1,1 0-1,-1 0 0,0 0 0,0-1 0,-1 1 0,1-1 1,2-6-8,3-6 64,0-1 1,-1 0-1,-1 0 1,-1-1-1,1-8-64,5-22 150,-2-1 1,-2 0-1,-2 0 0,-3-1 0,-2 0 1,-4-27-151,1 64 71,0 0 1,-1 0 0,-1 1 0,-1-1 0,-3-8-72,5 16 33,-1-1-1,0 1 1,-1 0 0,0 1 0,0-1 0,0 1-1,-1 0 1,0 0 0,0 0 0,-1 0-1,-2-1-32,7 6 2,-1-1-1,0 1 0,0-1 0,-1 1 0,1 0 0,0 0 0,0 0 0,-1 0 0,1 0 0,0 0 0,-1 1 0,1-1 0,-1 1 0,1 0 0,-1-1 0,1 1 0,-1 0 0,1 0 0,-1 1 0,1-1 0,0 1 0,-1-1 0,1 1 0,-1 0 0,1 0 0,0 0 0,0 0 0,-1 0 0,0 1-1,-4 3-14,0 0 0,0 1 0,1-1 0,0 2-1,0-1 1,0 1 0,-3 5 14,-10 15-24,2 0 0,1 2 0,1-1 0,-5 17 24,-1 10-64,2 1 0,1 3 64,10-25-73,0 0 0,2 0-1,2 1 1,1 6 73,2-25-39,1 1 1,1-1-1,0 0 1,1 0-1,1 0 1,1 0-1,0 0 1,1 0-1,5 11 39,-7-22-10,-1 0-1,1 0 1,0 0-1,1 0 0,-1-1 1,1 0-1,0 1 1,0-1-1,0-1 1,0 1-1,1-1 1,-1 1-1,1-1 1,0 0-1,0-1 1,0 1-1,0-1 0,1 0 1,-1-1-1,1 1 1,2-1 10,-1 0-9,0 0 0,0-1 0,0 1 1,0-2-1,0 1 0,0-1 0,0 0 0,0-1 0,0 0 1,0 0-1,0 0 0,-1-1 0,1 0 0,-1 0 0,0-1 1,5-2 8,-1-2 11,0 0 1,-1 0 0,0-1-1,-1 0 1,0 0 0,0-1-1,-1 0 1,0-1 0,0 0-1,-1 0 1,-1 0 0,4-12-12,1-6 65,-1-1 0,-2-1 0,-1 1 0,0-21-65,2-13 268,-3-25-268,-5 62 81,-1 0 0,-1 0 0,-1 0 0,-5-15-81,5 29 37,-1 1 0,0 0 0,0 0 0,-2 0 1,1 0-1,-2 1 0,1 0 0,-1 0 1,-7-6-38,10 12 8,0 0 0,0 0 1,-1 1-1,0 0 0,0 0 1,0 0-1,0 1 0,-1 0 0,1 0 1,-1 0-1,0 0 0,0 1 1,0 0-1,0 0 0,0 1 1,0 0-1,0 0 0,-1 0 1,1 1-1,-3 0-8,2 0-1,1 1 1,-1 0 0,1 1 0,-1-1-1,1 1 1,-1 1 0,1-1-1,0 1 1,0 0 0,0 1-1,-2 1 1,-6 5-13,1 0-1,1 2 0,0-1 0,-3 4 14,-11 15-44,1 1-1,1 1 1,1 2-1,2 0 1,2 1-1,1 1 1,2 0-1,1 2 1,-2 15 44,6-18-55,2 1 0,2 1 0,1 0 0,2 0 0,2 0 0,1 0 1,2 0-1,1 1 0,2-1 0,3 5 55,-5-31-20,1 1 1,0-1-1,1 0 1,0 0-1,1 0 1,0-1 0,0 1-1,7 6 20,-8-11-9,0-1 0,0 0 1,0 0-1,1-1 0,0 1 0,0-1 0,0 0 1,1-1-1,-1 1 0,1-1 0,0 0 0,0 0 0,0-1 1,0 0-1,6 1 9,-3-1-5,0-1 0,0-1 0,1 1 0,-1-2 0,0 1 0,0-1 1,0 0-1,0-1 0,0 0 0,0-1 0,-1 0 0,1 0 0,-1-1 0,0 0 0,4-2 5,1-2 11,0 0-1,0-1 1,0-1-1,-1 0 1,-1-1-1,1 0 1,-2 0 0,7-10-11,-4 1 57,0-1 1,-1 0-1,-1-1 1,-1 0-1,-1-1 1,-1 0-1,-2-1 1,2-8-58,2-17 152,-2-1 0,-3 0 1,-1-20-153,-3 29 155,-2 1 0,-5-37-155,3 55 63,-1 0 0,-1 1-1,-2-1 1,1 1 0,-10-16-63,13 28 23,-2 1 0,1 0 1,-1 0-1,0 0 0,-1 0 1,0 1-1,0 0 0,-1 1 1,0-1-1,-1 0-23,4 4 3,0 0 1,0 1-1,0 0 1,0 0-1,0 0 0,-1 0 1,1 0-1,0 1 0,-1 0 1,0 0-1,1 0 0,-1 1 1,1-1-1,-1 1 1,0 0-1,1 0 0,-1 1 1,0 0-1,1-1 0,-1 2 1,1-1-4,-7 3-1,0 0 1,1 1 0,0 0-1,0 1 1,0 0-1,0 0 1,1 1-1,0 0 1,1 1 0,0 0-1,-5 6 1,-6 9-5,0 1-1,2 1 0,-13 25 6,-4 10-49,3 2-1,-1 11 50,19-41-8,2 0 0,1 1 1,2 1-1,1-1 0,0 12 8,6-31-33,0-1 0,1 1 1,0-1-1,1 1 0,0-1 0,2 0 1,-1 0-1,2 1 0,1 5 33,-2-13-18,-1 0 0,1 0 0,0 0 1,0-1-1,1 1 0,-1-1 0,1 0 0,1 0 0,-1 0 0,1-1 0,-1 1 0,1-1 0,1 0 1,-1-1-1,0 1 0,1-1 0,0 0 0,0 0 0,6 2 18,-2-3-11,1 1 0,0-1 0,0-1-1,-1 0 1,1 0 0,0-1 0,0 0-1,0-1 1,0 0 0,0-1 0,0-1 0,-1 1 11,4-2-11,0-1 1,0 0-1,-1-1 1,0 0-1,0-1 1,0 0-1,-1-1 1,9-8 10,-11 7 24,1-1 1,-2-1 0,1 0-1,-1 0 1,-1 0 0,0-1 0,-1-1-1,0 1 1,-1-1 0,-1 0-1,2-6-24,2-9 95,-1 0 0,-2-1 0,-1 0 0,-1 0 0,-1-1-95,-1-3 110,-2 1 0,-1-1 0,-1 1-1,-2 0 1,-7-26-110,5 32 71,-1 0 1,-2 0-1,-1 0 0,-1 1 0,0 0 0,-16-22-71,19 35 12,0 1 0,0 0-1,-1 1 1,-1 0 0,1 0 0,-2 1-1,1 0 1,-1 1 0,-1 0 0,1 0 0,-7-2-12,12 8-6,0-1 1,-1 1-1,1 0 1,0 0 0,-1 0-1,1 1 1,-1 0-1,1 0 1,-1 1 0,1 0-1,-1 0 1,0 0-1,1 1 1,-1 0 0,1 1-1,-1-1 1,1 1-1,0 0 1,0 1 0,0-1-1,0 1 1,0 1-1,0-1 1,-3 4 5,-4 2-9,1 2 0,1 0 0,0 0 0,0 1 0,-7 11 9,-3 8-40,-17 30 40,25-37-19,0 1 0,2 0 0,0 1 0,2 0 0,1 0 0,1 1 0,1 0 0,2 0-1,-1 15 20,5-28-19,0 0-1,1-1 0,0 1 0,1-1 0,0 1 0,1-1 0,1 0 0,0 0 0,2 3 20,-1-6-33,1 1-1,-1-1 0,2 0 1,-1-1-1,1 1 1,1-2-1,0 1 1,0-1-1,1 0 0,-1 0 1,8 4 33,-6-6-22,0 0 0,1 0 1,-1-1-1,1-1 0,0 1 0,0-2 0,1 1 1,-1-2-1,1 0 0,0 0 0,-1-1 1,9 0 21,5-1 7,0-2 1,0 0-1,0-2 0,0 0 1,9-5-8,-17 5-188,-1-1-1,0-1 1,-1-1 0,1 0 0,-1-1 0,-1-1 0,1 0-1,-2-1 1,1-1 0,-1 0 0,-1 0 0,0-1-1,0-1 1,4-7 188,13-20-3994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1:41:48.10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10918 6865 208 0,'-14'-38'79'0,"7"29"-61"0,-3-1 19 0,3 7 6 0,0 0-4 16,0 3 1-16,7 0-11 16,0 9-5-16,7 7-14 15,7 12 7-15,7 19 5 0,11 13-7 16,17 9-1-16,18-3 1 15,4-10 0-15,3-6-6 16,3-12-3-16,12-7-3 16,-5-9 0-16,-3-6-2 15,-7-4 2-15,-7-2 0 16,-14 2 3-16,-10-2-25 16,-12-1-12-16,-6 1-46 0,-7 2-21 15</inkml:trace>
  <inkml:trace contextRef="#ctx0" brushRef="#br0" timeOffset="298.059">11617 6375 344 0,'7'13'129'0,"0"9"-100"0,11 25 9 0,-11-12-1 16,7 24-14-16,4 10-1 0,3 9-11 16,3 29-4-16,5 15-4 15,-1 10-3-15,0 31 3 0,0 6-4 16,1 13 0-16,2-6 1 16,5-23 0-16,-1-15-3 15,4-15 2-15,-4-23-30 16,0-12-14-16,-3-25-28 15,-7-13-10-15,-1-19-50 16</inkml:trace>
  <inkml:trace contextRef="#ctx0" brushRef="#br0" timeOffset="574.483">11938 6811 260 0,'-18'-6'99'0,"18"15"-77"0,-3 4 20 0,3-7 6 16,0-3-17-16,3 4-5 16,8-14-4-16,3-2 0 15,11-19-12-15,14-19-3 0,6-7-3 16,5 4-2-16,-4 6 1 15,-4 13-7-15,-3 9-1 0,-4 22-146 16,0 16-78 0,-6 12 104-16</inkml:trace>
  <inkml:trace contextRef="#ctx0" brushRef="#br0" timeOffset="739.488">12312 7413 336 0,'11'13'126'0,"-1"-19"-98"0,8-10 8 16,-11 3-2-16,7-12-18 16,4-3-3-16,6-13-11 15,4-6-1-15,4 0-1 16,4 0-44-16,-5 13-18 0,8 6-88 16</inkml:trace>
  <inkml:trace contextRef="#ctx0" brushRef="#br0" timeOffset="1232.536">12573 6153 232 0,'-21'-53'88'0,"14"27"-69"0,-4 8 24 16,8 15 7-16,3 3-6 15,0 12 1-15,3 19-10 16,4 16-4-16,7 7-17 16,11 2 2-16,3 4 2 0,4 6-4 0,3 3 2 15,1-7-5-15,-1-8-1 16,0-7-4-16,0-10-1 15,1-5-3-15,3-10-2 16,3-13 1 0,0-3-1-16,-3-12-29 0,-4-7-10 15,-3-2-49-15,0-1-21 16,-15-3-40 0</inkml:trace>
  <inkml:trace contextRef="#ctx0" brushRef="#br0" timeOffset="1473.589">12855 5802 324 0,'-17'-32'123'0,"10"39"-95"0,3 2 31 0,0-3 10 0,4 13-19 16,4 3-7-16,3 16-18 16,4 12-6-16,6 28-11 15,15 7-1-15,14 12 0 0,14 22 1 16,7 10 0-16,-4-1-4 15,1 4-1-15,3 3-6 16,0-10 0-16,0-12-37 16,-7-6-13-16,-4 6-19 15,-10-10-6-15,-3-6-90 16</inkml:trace>
  <inkml:trace contextRef="#ctx0" brushRef="#br0" timeOffset="2283.158">12668 10452 280 0,'0'0'107'0,"-3"9"-83"0,-1 0 13 0,1 4 1 15,-4-4 0-15,-7 1 2 16,-4-4-9-16,-7-6-4 16,-7-9-15-16,1-13 1 0,-1-13 1 15,0-12-5-15,-7-16-1 16,-3-31 0-16,-4-15 0 16,-3-1-4-16,-1-25-3 15,8 10 0 1,10 15-1-16,11 22 0 0,7 19 0 15,14 22 4-15,11 22 2 16,10 25 0-16,11 38 1 16,3 18-6-16,0 4-1 15,0 12 2-15,-3 0 1 16,0-3-4-16,3-10 1 0,0-15 0 16,1-22 0-16,-1-22 2 15,-3-15 1-15,3-17 1 16,-3-18 0-16,0-13-2 15,-1-2 1-15,-3 11-2 16,-3 17 2-16,0 21 0 16,0 29 1-16,3 18 0 15,-4 13 0-15,1 9-2 16,3 7-2-16,1-1-8 16,2-5-5-16,5-11-37 15,2-8-15-15,-2-13-31 16,3-6-10-16,-11-13-40 15</inkml:trace>
  <inkml:trace contextRef="#ctx0" brushRef="#br0" timeOffset="2511.774">12891 9244 332 0,'-15'16'126'0,"12"-10"-98"0,3 1 6 0,0-7-4 16,7 0-8-16,4-7 1 16,6-2-6-16,8-7-2 15,10-9-9-15,4-6-4 0,7 3-1 0,0 6-1 16,-4 9 2-16,-3 13-61 16,-4 16-26-16,4 3-75 15</inkml:trace>
  <inkml:trace contextRef="#ctx0" brushRef="#br0" timeOffset="2693.211">13264 9596 272 0,'-10'65'101'0,"10"-49"-78"0,0-13-7 16,3-12 44 0,1-19-18-16,3-13-17 15,4-6-13-15,3 6-8 16,0-3-4-16,3 3 1 0,5 7-28 15,2 6-9-15,5 6-24 0,2 3-8 16,8 3-49 0</inkml:trace>
  <inkml:trace contextRef="#ctx0" brushRef="#br0" timeOffset="3213.401">13642 8627 260 0,'-35'-47'96'0,"21"31"-75"0,-1-6 1 0,8 13-3 0,0 9-7 16,0-3 3-16,0 3-2 15,7 0 0-15,-3 3-7 16,-1 6 14-16,-3 4 6 0,0 5 0 15,4 8-1-15,3 5-7 16,3 7-3-16,8 12-3 16,10 12 2-16,11 23-1 15,6 3 0-15,8 0-3 16,0-7 1-16,11-6-4 16,10-12 1-16,3-22-1 15,1-19 1-15,-4-19 2 16,0-16 1-16,7-5-1 15,7-26 1-15,0-28 5 16,-10 3 2-16,-11-7 2 16,-18 1 2-16,-14-6 5 0,-14-4 4 15,-24 7-11-15,-26 2-2 16,-17 23-8-16,-21 6-4 16,-35 9-3-16,-11 13-3 15,-10 16-2-15,3 28-1 16,10 18-3-16,25 13-1 15,25-9-3-15,18-6 1 16,14-10-41-16,10-13-19 16,11-24-69-16,14-23-27 15,3-5-12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212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514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631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994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184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405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947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9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22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498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7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3114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customXml" Target="../ink/ink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customXml" Target="../ink/ink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3" Type="http://schemas.openxmlformats.org/officeDocument/2006/relationships/image" Target="../media/image8.png"/><Relationship Id="rId7" Type="http://schemas.openxmlformats.org/officeDocument/2006/relationships/image" Target="../media/image100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4.xml"/><Relationship Id="rId11" Type="http://schemas.openxmlformats.org/officeDocument/2006/relationships/image" Target="../media/image13.png"/><Relationship Id="rId5" Type="http://schemas.openxmlformats.org/officeDocument/2006/relationships/image" Target="../media/image10.png"/><Relationship Id="rId10" Type="http://schemas.openxmlformats.org/officeDocument/2006/relationships/customXml" Target="../ink/ink6.xml"/><Relationship Id="rId4" Type="http://schemas.openxmlformats.org/officeDocument/2006/relationships/image" Target="../media/image9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9.xml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8.xml"/><Relationship Id="rId5" Type="http://schemas.openxmlformats.org/officeDocument/2006/relationships/image" Target="../media/image100.png"/><Relationship Id="rId4" Type="http://schemas.openxmlformats.org/officeDocument/2006/relationships/customXml" Target="../ink/ink7.xml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12.xml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1.xml"/><Relationship Id="rId5" Type="http://schemas.openxmlformats.org/officeDocument/2006/relationships/image" Target="../media/image100.png"/><Relationship Id="rId4" Type="http://schemas.openxmlformats.org/officeDocument/2006/relationships/customXml" Target="../ink/ink10.xml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7.4: Slope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458200" cy="84137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Slope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CEC590-A6A4-48B8-8D37-E0B07506BB66}"/>
                  </a:ext>
                </a:extLst>
              </p:cNvPr>
              <p:cNvSpPr txBox="1"/>
              <p:nvPr/>
            </p:nvSpPr>
            <p:spPr>
              <a:xfrm>
                <a:off x="228600" y="1015289"/>
                <a:ext cx="5954486" cy="23900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Change in y over change in x</a:t>
                </a:r>
              </a:p>
              <a:p>
                <a:endParaRPr lang="en-US" sz="105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Rate of Change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en-US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𝑟𝑖𝑠𝑒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𝑢𝑝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𝑜𝑟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𝑑𝑜𝑤𝑛</m:t>
                        </m:r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𝑟𝑢𝑛</m:t>
                        </m:r>
                        <m:d>
                          <m:dPr>
                            <m:ctrlPr>
                              <a:rPr lang="en-US" sz="36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𝑟𝑖𝑔h𝑡</m:t>
                            </m:r>
                          </m:e>
                        </m:d>
                      </m:den>
                    </m:f>
                  </m:oMath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CEC590-A6A4-48B8-8D37-E0B07506BB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015289"/>
                <a:ext cx="5954486" cy="2390078"/>
              </a:xfrm>
              <a:prstGeom prst="rect">
                <a:avLst/>
              </a:prstGeom>
              <a:blipFill>
                <a:blip r:embed="rId2"/>
                <a:stretch>
                  <a:fillRect l="-2971" t="-4337" r="-27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3978625-75CB-4531-B8F5-BBC965A003E1}"/>
                  </a:ext>
                </a:extLst>
              </p:cNvPr>
              <p:cNvSpPr txBox="1"/>
              <p:nvPr/>
            </p:nvSpPr>
            <p:spPr>
              <a:xfrm>
                <a:off x="4910009" y="1362620"/>
                <a:ext cx="6249275" cy="2540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8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8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8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8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8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8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8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3978625-75CB-4531-B8F5-BBC965A003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0009" y="1362620"/>
                <a:ext cx="6249275" cy="25401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C2FBEB0-A58C-4EAD-A157-DAD1618580ED}"/>
                  </a:ext>
                </a:extLst>
              </p:cNvPr>
              <p:cNvSpPr txBox="1"/>
              <p:nvPr/>
            </p:nvSpPr>
            <p:spPr>
              <a:xfrm>
                <a:off x="489523" y="4575005"/>
                <a:ext cx="1121295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Where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8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8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48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48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8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48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4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sz="4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4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4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C2FBEB0-A58C-4EAD-A157-DAD1618580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523" y="4575005"/>
                <a:ext cx="11212953" cy="830997"/>
              </a:xfrm>
              <a:prstGeom prst="rect">
                <a:avLst/>
              </a:prstGeom>
              <a:blipFill>
                <a:blip r:embed="rId4"/>
                <a:stretch>
                  <a:fillRect t="-16788" b="-437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1440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458200" cy="84137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SLOPE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D7E207D-72B8-447D-AF8A-CE6FA5237ED4}"/>
              </a:ext>
            </a:extLst>
          </p:cNvPr>
          <p:cNvCxnSpPr/>
          <p:nvPr/>
        </p:nvCxnSpPr>
        <p:spPr>
          <a:xfrm>
            <a:off x="5612959" y="819150"/>
            <a:ext cx="0" cy="55704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F6A007-02BA-4713-AB96-2E65953FE39E}"/>
                  </a:ext>
                </a:extLst>
              </p:cNvPr>
              <p:cNvSpPr txBox="1"/>
              <p:nvPr/>
            </p:nvSpPr>
            <p:spPr>
              <a:xfrm>
                <a:off x="981831" y="1061434"/>
                <a:ext cx="306468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4,−7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&amp; (−5, 5)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F6A007-02BA-4713-AB96-2E65953FE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831" y="1061434"/>
                <a:ext cx="3064685" cy="492443"/>
              </a:xfrm>
              <a:prstGeom prst="rect">
                <a:avLst/>
              </a:prstGeom>
              <a:blipFill>
                <a:blip r:embed="rId2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E9BFA5-C537-4766-90FE-54FD755212F3}"/>
                  </a:ext>
                </a:extLst>
              </p:cNvPr>
              <p:cNvSpPr txBox="1"/>
              <p:nvPr/>
            </p:nvSpPr>
            <p:spPr>
              <a:xfrm>
                <a:off x="6763665" y="1061434"/>
                <a:ext cx="306468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−5, 2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&amp; (3,−1)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E9BFA5-C537-4766-90FE-54FD75521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665" y="1061434"/>
                <a:ext cx="3064685" cy="492443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4595817-6CDC-48EB-9A3E-7D102AEE792F}"/>
                  </a:ext>
                </a:extLst>
              </p14:cNvPr>
              <p14:cNvContentPartPr/>
              <p14:nvPr/>
            </p14:nvContentPartPr>
            <p14:xfrm>
              <a:off x="1187280" y="713880"/>
              <a:ext cx="8871480" cy="37015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4595817-6CDC-48EB-9A3E-7D102AEE792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77920" y="704520"/>
                <a:ext cx="8890200" cy="3720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72282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458200" cy="84137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SLOPE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D7E207D-72B8-447D-AF8A-CE6FA5237ED4}"/>
              </a:ext>
            </a:extLst>
          </p:cNvPr>
          <p:cNvCxnSpPr/>
          <p:nvPr/>
        </p:nvCxnSpPr>
        <p:spPr>
          <a:xfrm>
            <a:off x="5612959" y="819150"/>
            <a:ext cx="0" cy="55704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F6A007-02BA-4713-AB96-2E65953FE39E}"/>
                  </a:ext>
                </a:extLst>
              </p:cNvPr>
              <p:cNvSpPr txBox="1"/>
              <p:nvPr/>
            </p:nvSpPr>
            <p:spPr>
              <a:xfrm>
                <a:off x="981831" y="1061434"/>
                <a:ext cx="275851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6,−1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&amp; (0, 8)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F6A007-02BA-4713-AB96-2E65953FE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831" y="1061434"/>
                <a:ext cx="2758512" cy="492443"/>
              </a:xfrm>
              <a:prstGeom prst="rect">
                <a:avLst/>
              </a:prstGeom>
              <a:blipFill>
                <a:blip r:embed="rId2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E9BFA5-C537-4766-90FE-54FD755212F3}"/>
                  </a:ext>
                </a:extLst>
              </p:cNvPr>
              <p:cNvSpPr txBox="1"/>
              <p:nvPr/>
            </p:nvSpPr>
            <p:spPr>
              <a:xfrm>
                <a:off x="6763665" y="1061434"/>
                <a:ext cx="329231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4,−2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&amp; (−9, 11)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E9BFA5-C537-4766-90FE-54FD75521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665" y="1061434"/>
                <a:ext cx="3292312" cy="492443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938DAAE-970F-4BBD-A871-187B9D3AB6AC}"/>
                  </a:ext>
                </a:extLst>
              </p14:cNvPr>
              <p14:cNvContentPartPr/>
              <p14:nvPr/>
            </p14:nvContentPartPr>
            <p14:xfrm>
              <a:off x="1220400" y="422640"/>
              <a:ext cx="10544040" cy="40694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938DAAE-970F-4BBD-A871-187B9D3AB6A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11040" y="413280"/>
                <a:ext cx="10562760" cy="4088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79445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458200" cy="84137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SLOPE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D7E207D-72B8-447D-AF8A-CE6FA5237ED4}"/>
              </a:ext>
            </a:extLst>
          </p:cNvPr>
          <p:cNvCxnSpPr/>
          <p:nvPr/>
        </p:nvCxnSpPr>
        <p:spPr>
          <a:xfrm>
            <a:off x="5612959" y="819150"/>
            <a:ext cx="0" cy="55704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F6A007-02BA-4713-AB96-2E65953FE39E}"/>
                  </a:ext>
                </a:extLst>
              </p:cNvPr>
              <p:cNvSpPr txBox="1"/>
              <p:nvPr/>
            </p:nvSpPr>
            <p:spPr>
              <a:xfrm>
                <a:off x="981831" y="1061434"/>
                <a:ext cx="306468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−2, 3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&amp; (−3, 0)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F6A007-02BA-4713-AB96-2E65953FE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831" y="1061434"/>
                <a:ext cx="3064685" cy="492443"/>
              </a:xfrm>
              <a:prstGeom prst="rect">
                <a:avLst/>
              </a:prstGeom>
              <a:blipFill>
                <a:blip r:embed="rId2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E9BFA5-C537-4766-90FE-54FD755212F3}"/>
                  </a:ext>
                </a:extLst>
              </p:cNvPr>
              <p:cNvSpPr txBox="1"/>
              <p:nvPr/>
            </p:nvSpPr>
            <p:spPr>
              <a:xfrm>
                <a:off x="6763665" y="1061434"/>
                <a:ext cx="298613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12, −4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&amp; (0, 6)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E9BFA5-C537-4766-90FE-54FD75521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665" y="1061434"/>
                <a:ext cx="2986138" cy="492443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FB4AD8C-F2FE-4E2B-9618-1BDE8A385AD4}"/>
                  </a:ext>
                </a:extLst>
              </p14:cNvPr>
              <p14:cNvContentPartPr/>
              <p14:nvPr/>
            </p14:nvContentPartPr>
            <p14:xfrm>
              <a:off x="1461600" y="731880"/>
              <a:ext cx="10497240" cy="30232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FB4AD8C-F2FE-4E2B-9618-1BDE8A385AD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52240" y="722520"/>
                <a:ext cx="10515960" cy="3042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25980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458200" cy="84137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SLOPE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5DF56FA2-F2E5-4F95-B4A7-C1EDE6156C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179" y="977900"/>
            <a:ext cx="5732318" cy="5325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2B69B80B-510D-4C50-8D73-6EE1765B9824}"/>
              </a:ext>
            </a:extLst>
          </p:cNvPr>
          <p:cNvCxnSpPr>
            <a:cxnSpLocks/>
          </p:cNvCxnSpPr>
          <p:nvPr/>
        </p:nvCxnSpPr>
        <p:spPr>
          <a:xfrm flipH="1">
            <a:off x="5887092" y="3429000"/>
            <a:ext cx="5717569" cy="1964933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>
            <a:extLst>
              <a:ext uri="{FF2B5EF4-FFF2-40B4-BE49-F238E27FC236}">
                <a16:creationId xmlns:a16="http://schemas.microsoft.com/office/drawing/2014/main" id="{8CE84353-FCF3-49F4-9EFA-79CDCE0305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339" y="3886283"/>
            <a:ext cx="2166252" cy="213510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DADA6F6-3478-42CA-8E8B-75C3C32321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7339" y="1480096"/>
            <a:ext cx="1969367" cy="1745241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0A263E66-55FE-4D42-BAC1-D6A72E424A7C}"/>
                  </a:ext>
                </a:extLst>
              </p14:cNvPr>
              <p14:cNvContentPartPr/>
              <p14:nvPr/>
            </p14:nvContentPartPr>
            <p14:xfrm>
              <a:off x="6161384" y="-1766536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0A263E66-55FE-4D42-BAC1-D6A72E424A7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152744" y="-177553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51F35068-54EE-40EF-85E8-EB9C9FFC6230}"/>
                  </a:ext>
                </a:extLst>
              </p14:cNvPr>
              <p14:cNvContentPartPr/>
              <p14:nvPr/>
            </p14:nvContentPartPr>
            <p14:xfrm>
              <a:off x="2328464" y="2778104"/>
              <a:ext cx="278640" cy="4395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51F35068-54EE-40EF-85E8-EB9C9FFC623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319824" y="2769104"/>
                <a:ext cx="296280" cy="45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C0ECA1E-A28A-4875-8781-4AC4D15A2439}"/>
                  </a:ext>
                </a:extLst>
              </p14:cNvPr>
              <p14:cNvContentPartPr/>
              <p14:nvPr/>
            </p14:nvContentPartPr>
            <p14:xfrm>
              <a:off x="3412440" y="1097640"/>
              <a:ext cx="6269040" cy="35492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C0ECA1E-A28A-4875-8781-4AC4D15A2439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403080" y="1088280"/>
                <a:ext cx="6287760" cy="3567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73429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111375" y="677863"/>
            <a:ext cx="10080625" cy="8413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 = #, the slope is 0. The graph is a horizontal line ( Left and Right 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65384" y="1528928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5DF56FA2-F2E5-4F95-B4A7-C1EDE6156C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750556"/>
            <a:ext cx="4768270" cy="4430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0A263E66-55FE-4D42-BAC1-D6A72E424A7C}"/>
                  </a:ext>
                </a:extLst>
              </p14:cNvPr>
              <p14:cNvContentPartPr/>
              <p14:nvPr/>
            </p14:nvContentPartPr>
            <p14:xfrm>
              <a:off x="6161384" y="-1766536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0A263E66-55FE-4D42-BAC1-D6A72E424A7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152744" y="-177553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51F35068-54EE-40EF-85E8-EB9C9FFC6230}"/>
                  </a:ext>
                </a:extLst>
              </p14:cNvPr>
              <p14:cNvContentPartPr/>
              <p14:nvPr/>
            </p14:nvContentPartPr>
            <p14:xfrm>
              <a:off x="2328464" y="2778104"/>
              <a:ext cx="278640" cy="4395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51F35068-54EE-40EF-85E8-EB9C9FFC623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19824" y="2769104"/>
                <a:ext cx="296280" cy="457200"/>
              </a:xfrm>
              <a:prstGeom prst="rect">
                <a:avLst/>
              </a:prstGeom>
            </p:spPr>
          </p:pic>
        </mc:Fallback>
      </mc:AlternateContent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7468AFB8-AC4D-4DCE-9B90-4A70E6A8E110}"/>
              </a:ext>
            </a:extLst>
          </p:cNvPr>
          <p:cNvCxnSpPr/>
          <p:nvPr/>
        </p:nvCxnSpPr>
        <p:spPr>
          <a:xfrm>
            <a:off x="5756563" y="2663804"/>
            <a:ext cx="4416137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35448AB-7165-472B-94BE-9921EE1A4F74}"/>
                  </a:ext>
                </a:extLst>
              </p14:cNvPr>
              <p14:cNvContentPartPr/>
              <p14:nvPr/>
            </p14:nvContentPartPr>
            <p14:xfrm>
              <a:off x="3911760" y="2077200"/>
              <a:ext cx="1334880" cy="17060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35448AB-7165-472B-94BE-9921EE1A4F7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902400" y="2067840"/>
                <a:ext cx="1353600" cy="1724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90792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111375" y="677863"/>
            <a:ext cx="10080625" cy="8413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x = #, the slope is UNDEFINED and the line is vertical ( up and down)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65384" y="1528928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5DF56FA2-F2E5-4F95-B4A7-C1EDE6156C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750556"/>
            <a:ext cx="4768270" cy="4430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0A263E66-55FE-4D42-BAC1-D6A72E424A7C}"/>
                  </a:ext>
                </a:extLst>
              </p14:cNvPr>
              <p14:cNvContentPartPr/>
              <p14:nvPr/>
            </p14:nvContentPartPr>
            <p14:xfrm>
              <a:off x="6161384" y="-1766536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0A263E66-55FE-4D42-BAC1-D6A72E424A7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152744" y="-177553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51F35068-54EE-40EF-85E8-EB9C9FFC6230}"/>
                  </a:ext>
                </a:extLst>
              </p14:cNvPr>
              <p14:cNvContentPartPr/>
              <p14:nvPr/>
            </p14:nvContentPartPr>
            <p14:xfrm>
              <a:off x="2328464" y="2778104"/>
              <a:ext cx="278640" cy="4395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51F35068-54EE-40EF-85E8-EB9C9FFC623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19824" y="2769104"/>
                <a:ext cx="296280" cy="457200"/>
              </a:xfrm>
              <a:prstGeom prst="rect">
                <a:avLst/>
              </a:prstGeom>
            </p:spPr>
          </p:pic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066B0DB-630A-47D5-ACA8-2B3414C4E59A}"/>
              </a:ext>
            </a:extLst>
          </p:cNvPr>
          <p:cNvCxnSpPr>
            <a:cxnSpLocks/>
          </p:cNvCxnSpPr>
          <p:nvPr/>
        </p:nvCxnSpPr>
        <p:spPr>
          <a:xfrm>
            <a:off x="6663930" y="1747341"/>
            <a:ext cx="0" cy="4580723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9CC0E5D-E21F-4FDD-B5EE-528E28676D75}"/>
                  </a:ext>
                </a:extLst>
              </p14:cNvPr>
              <p14:cNvContentPartPr/>
              <p14:nvPr/>
            </p14:nvContentPartPr>
            <p14:xfrm>
              <a:off x="3872160" y="2108880"/>
              <a:ext cx="2041200" cy="17715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9CC0E5D-E21F-4FDD-B5EE-528E28676D75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862800" y="2099520"/>
                <a:ext cx="2059920" cy="1790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6921598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351</TotalTime>
  <Words>124</Words>
  <Application>Microsoft Office PowerPoint</Application>
  <PresentationFormat>Widescreen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Retrospect</vt:lpstr>
      <vt:lpstr>Chapter 7.4: Slope</vt:lpstr>
      <vt:lpstr>Slope</vt:lpstr>
      <vt:lpstr>FIND THE SLOPE</vt:lpstr>
      <vt:lpstr>FIND THE SLOPE</vt:lpstr>
      <vt:lpstr>FIND THE SLOPE</vt:lpstr>
      <vt:lpstr>FIND THE SLOPE</vt:lpstr>
      <vt:lpstr>When y = #, the slope is 0. The graph is a horizontal line ( Left and Right )</vt:lpstr>
      <vt:lpstr>When x = #, the slope is UNDEFINED and the line is vertical ( up and down)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39</cp:revision>
  <cp:lastPrinted>2018-09-28T22:52:40Z</cp:lastPrinted>
  <dcterms:created xsi:type="dcterms:W3CDTF">2018-08-29T02:57:50Z</dcterms:created>
  <dcterms:modified xsi:type="dcterms:W3CDTF">2019-12-31T01:42:17Z</dcterms:modified>
</cp:coreProperties>
</file>